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theme/theme11.xml" ContentType="application/vnd.openxmlformats-officedocument.theme+xml"/>
  <Override PartName="/ppt/slideLayouts/slideLayout30.xml" ContentType="application/vnd.openxmlformats-officedocument.presentationml.slideLayout+xml"/>
  <Override PartName="/ppt/theme/theme12.xml" ContentType="application/vnd.openxmlformats-officedocument.theme+xml"/>
  <Override PartName="/ppt/slideLayouts/slideLayout31.xml" ContentType="application/vnd.openxmlformats-officedocument.presentationml.slideLayout+xml"/>
  <Override PartName="/ppt/theme/theme13.xml" ContentType="application/vnd.openxmlformats-officedocument.theme+xml"/>
  <Override PartName="/ppt/slideLayouts/slideLayout32.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4" r:id="rId6"/>
    <p:sldMasterId id="2147483704" r:id="rId7"/>
    <p:sldMasterId id="2147483657" r:id="rId8"/>
    <p:sldMasterId id="2147483659" r:id="rId9"/>
    <p:sldMasterId id="2147483666" r:id="rId10"/>
    <p:sldMasterId id="2147483668" r:id="rId11"/>
    <p:sldMasterId id="2147483670" r:id="rId12"/>
    <p:sldMasterId id="2147483672" r:id="rId13"/>
    <p:sldMasterId id="2147483697" r:id="rId14"/>
    <p:sldMasterId id="2147483699" r:id="rId15"/>
    <p:sldMasterId id="2147483701" r:id="rId16"/>
    <p:sldMasterId id="2147483703" r:id="rId17"/>
  </p:sldMasterIdLst>
  <p:notesMasterIdLst>
    <p:notesMasterId r:id="rId37"/>
  </p:notesMasterIdLst>
  <p:sldIdLst>
    <p:sldId id="256" r:id="rId18"/>
    <p:sldId id="259" r:id="rId19"/>
    <p:sldId id="1418" r:id="rId20"/>
    <p:sldId id="1425" r:id="rId21"/>
    <p:sldId id="574" r:id="rId22"/>
    <p:sldId id="1416" r:id="rId23"/>
    <p:sldId id="1440" r:id="rId24"/>
    <p:sldId id="1417" r:id="rId25"/>
    <p:sldId id="396" r:id="rId26"/>
    <p:sldId id="1441" r:id="rId27"/>
    <p:sldId id="580" r:id="rId28"/>
    <p:sldId id="577" r:id="rId29"/>
    <p:sldId id="1438" r:id="rId30"/>
    <p:sldId id="589" r:id="rId31"/>
    <p:sldId id="1402" r:id="rId32"/>
    <p:sldId id="1411" r:id="rId33"/>
    <p:sldId id="1435" r:id="rId34"/>
    <p:sldId id="282" r:id="rId35"/>
    <p:sldId id="28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B82"/>
    <a:srgbClr val="CA2128"/>
    <a:srgbClr val="2D7495"/>
    <a:srgbClr val="D244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7043E-0CB0-4FE0-9EB9-68A60666CEC0}" v="12" dt="2024-03-05T16:52:14.118"/>
  </p1510:revLst>
</p1510:revInfo>
</file>

<file path=ppt/tableStyles.xml><?xml version="1.0" encoding="utf-8"?>
<a:tblStyleLst xmlns:a="http://schemas.openxmlformats.org/drawingml/2006/main" def="{5C22544A-7EE6-4342-B048-85BDC9FD1C3A}">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395" autoAdjust="0"/>
  </p:normalViewPr>
  <p:slideViewPr>
    <p:cSldViewPr snapToGrid="0">
      <p:cViewPr varScale="1">
        <p:scale>
          <a:sx n="56" d="100"/>
          <a:sy n="56" d="100"/>
        </p:scale>
        <p:origin x="137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viewProps" Target="viewProps.xml"/><Relationship Id="rId21" Type="http://schemas.openxmlformats.org/officeDocument/2006/relationships/slide" Target="slides/slide4.xml"/><Relationship Id="rId34" Type="http://schemas.openxmlformats.org/officeDocument/2006/relationships/slide" Target="slides/slide17.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ela Medina" userId="870a20d5-94a1-40bb-8c99-951feb8e1fb4" providerId="ADAL" clId="{8697043E-0CB0-4FE0-9EB9-68A60666CEC0}"/>
    <pc:docChg chg="custSel modSld">
      <pc:chgData name="Leonela Medina" userId="870a20d5-94a1-40bb-8c99-951feb8e1fb4" providerId="ADAL" clId="{8697043E-0CB0-4FE0-9EB9-68A60666CEC0}" dt="2024-03-05T16:52:14.118" v="41" actId="20577"/>
      <pc:docMkLst>
        <pc:docMk/>
      </pc:docMkLst>
      <pc:sldChg chg="addSp delSp modSp mod modTransition modAnim">
        <pc:chgData name="Leonela Medina" userId="870a20d5-94a1-40bb-8c99-951feb8e1fb4" providerId="ADAL" clId="{8697043E-0CB0-4FE0-9EB9-68A60666CEC0}" dt="2024-03-05T16:19:44.037" v="16"/>
        <pc:sldMkLst>
          <pc:docMk/>
          <pc:sldMk cId="434410815" sldId="256"/>
        </pc:sldMkLst>
        <pc:picChg chg="add del mod ord">
          <ac:chgData name="Leonela Medina" userId="870a20d5-94a1-40bb-8c99-951feb8e1fb4" providerId="ADAL" clId="{8697043E-0CB0-4FE0-9EB9-68A60666CEC0}" dt="2024-03-05T16:16:43.791" v="7"/>
          <ac:picMkLst>
            <pc:docMk/>
            <pc:sldMk cId="434410815" sldId="256"/>
            <ac:picMk id="6" creationId="{E56472A1-48AE-B812-6129-A8600468F40D}"/>
          </ac:picMkLst>
        </pc:picChg>
        <pc:picChg chg="add del mod">
          <ac:chgData name="Leonela Medina" userId="870a20d5-94a1-40bb-8c99-951feb8e1fb4" providerId="ADAL" clId="{8697043E-0CB0-4FE0-9EB9-68A60666CEC0}" dt="2024-03-05T16:18:29.168" v="10"/>
          <ac:picMkLst>
            <pc:docMk/>
            <pc:sldMk cId="434410815" sldId="256"/>
            <ac:picMk id="7" creationId="{10FEAD7F-217A-F3C7-4DB8-4745ED21C7A3}"/>
          </ac:picMkLst>
        </pc:picChg>
        <pc:picChg chg="add del mod">
          <ac:chgData name="Leonela Medina" userId="870a20d5-94a1-40bb-8c99-951feb8e1fb4" providerId="ADAL" clId="{8697043E-0CB0-4FE0-9EB9-68A60666CEC0}" dt="2024-03-05T16:15:59.363" v="6"/>
          <ac:picMkLst>
            <pc:docMk/>
            <pc:sldMk cId="434410815" sldId="256"/>
            <ac:picMk id="8" creationId="{3336C182-E2D6-F78D-336D-A1ACB0B431A9}"/>
          </ac:picMkLst>
        </pc:picChg>
        <pc:picChg chg="add del mod ord">
          <ac:chgData name="Leonela Medina" userId="870a20d5-94a1-40bb-8c99-951feb8e1fb4" providerId="ADAL" clId="{8697043E-0CB0-4FE0-9EB9-68A60666CEC0}" dt="2024-03-05T16:18:49.574" v="11"/>
          <ac:picMkLst>
            <pc:docMk/>
            <pc:sldMk cId="434410815" sldId="256"/>
            <ac:picMk id="10" creationId="{C8FC1023-20D2-E153-9BCA-8988A8C9E76A}"/>
          </ac:picMkLst>
        </pc:picChg>
        <pc:picChg chg="add del mod">
          <ac:chgData name="Leonela Medina" userId="870a20d5-94a1-40bb-8c99-951feb8e1fb4" providerId="ADAL" clId="{8697043E-0CB0-4FE0-9EB9-68A60666CEC0}" dt="2024-03-05T16:18:53.476" v="15"/>
          <ac:picMkLst>
            <pc:docMk/>
            <pc:sldMk cId="434410815" sldId="256"/>
            <ac:picMk id="11" creationId="{03F57187-CE71-49C7-9202-CCB891323203}"/>
          </ac:picMkLst>
        </pc:picChg>
        <pc:picChg chg="add del mod ord">
          <ac:chgData name="Leonela Medina" userId="870a20d5-94a1-40bb-8c99-951feb8e1fb4" providerId="ADAL" clId="{8697043E-0CB0-4FE0-9EB9-68A60666CEC0}" dt="2024-03-05T16:19:44.037" v="16"/>
          <ac:picMkLst>
            <pc:docMk/>
            <pc:sldMk cId="434410815" sldId="256"/>
            <ac:picMk id="14" creationId="{2F7C2008-9FBA-F004-8D8F-E6DC43B32A27}"/>
          </ac:picMkLst>
        </pc:picChg>
        <pc:picChg chg="add mod">
          <ac:chgData name="Leonela Medina" userId="870a20d5-94a1-40bb-8c99-951feb8e1fb4" providerId="ADAL" clId="{8697043E-0CB0-4FE0-9EB9-68A60666CEC0}" dt="2024-03-05T16:19:44.037" v="16"/>
          <ac:picMkLst>
            <pc:docMk/>
            <pc:sldMk cId="434410815" sldId="256"/>
            <ac:picMk id="15" creationId="{54FD0AEF-335A-F03D-D9FA-718E6131197E}"/>
          </ac:picMkLst>
        </pc:picChg>
      </pc:sldChg>
      <pc:sldChg chg="addSp delSp modSp mod modTransition modAnim">
        <pc:chgData name="Leonela Medina" userId="870a20d5-94a1-40bb-8c99-951feb8e1fb4" providerId="ADAL" clId="{8697043E-0CB0-4FE0-9EB9-68A60666CEC0}" dt="2024-03-05T16:19:44.037" v="16"/>
        <pc:sldMkLst>
          <pc:docMk/>
          <pc:sldMk cId="458313340" sldId="259"/>
        </pc:sldMkLst>
        <pc:picChg chg="add del mod">
          <ac:chgData name="Leonela Medina" userId="870a20d5-94a1-40bb-8c99-951feb8e1fb4" providerId="ADAL" clId="{8697043E-0CB0-4FE0-9EB9-68A60666CEC0}" dt="2024-03-05T16:15:59.363" v="6"/>
          <ac:picMkLst>
            <pc:docMk/>
            <pc:sldMk cId="458313340" sldId="259"/>
            <ac:picMk id="7" creationId="{EEEBB574-AB46-F69E-2234-56DE7DC83710}"/>
          </ac:picMkLst>
        </pc:picChg>
        <pc:picChg chg="add del mod ord">
          <ac:chgData name="Leonela Medina" userId="870a20d5-94a1-40bb-8c99-951feb8e1fb4" providerId="ADAL" clId="{8697043E-0CB0-4FE0-9EB9-68A60666CEC0}" dt="2024-03-05T16:16:43.791" v="7"/>
          <ac:picMkLst>
            <pc:docMk/>
            <pc:sldMk cId="458313340" sldId="259"/>
            <ac:picMk id="8" creationId="{EAFCFDE9-E560-3FCC-0F76-C62F6A5F7B1D}"/>
          </ac:picMkLst>
        </pc:picChg>
        <pc:picChg chg="add del mod">
          <ac:chgData name="Leonela Medina" userId="870a20d5-94a1-40bb-8c99-951feb8e1fb4" providerId="ADAL" clId="{8697043E-0CB0-4FE0-9EB9-68A60666CEC0}" dt="2024-03-05T16:18:53.476" v="15"/>
          <ac:picMkLst>
            <pc:docMk/>
            <pc:sldMk cId="458313340" sldId="259"/>
            <ac:picMk id="9" creationId="{528F4D53-BD21-FCBF-7EA7-4E5DBC77F664}"/>
          </ac:picMkLst>
        </pc:picChg>
        <pc:picChg chg="add del mod ord">
          <ac:chgData name="Leonela Medina" userId="870a20d5-94a1-40bb-8c99-951feb8e1fb4" providerId="ADAL" clId="{8697043E-0CB0-4FE0-9EB9-68A60666CEC0}" dt="2024-03-05T16:19:44.037" v="16"/>
          <ac:picMkLst>
            <pc:docMk/>
            <pc:sldMk cId="458313340" sldId="259"/>
            <ac:picMk id="11" creationId="{C2382515-0CC2-9C86-9F59-362CFE232CC8}"/>
          </ac:picMkLst>
        </pc:picChg>
        <pc:picChg chg="add mod">
          <ac:chgData name="Leonela Medina" userId="870a20d5-94a1-40bb-8c99-951feb8e1fb4" providerId="ADAL" clId="{8697043E-0CB0-4FE0-9EB9-68A60666CEC0}" dt="2024-03-05T16:19:44.037" v="16"/>
          <ac:picMkLst>
            <pc:docMk/>
            <pc:sldMk cId="458313340" sldId="259"/>
            <ac:picMk id="12" creationId="{103613E0-1FEE-7B7D-8136-EF8D720F0ACD}"/>
          </ac:picMkLst>
        </pc:picChg>
      </pc:sldChg>
      <pc:sldChg chg="modTransition">
        <pc:chgData name="Leonela Medina" userId="870a20d5-94a1-40bb-8c99-951feb8e1fb4" providerId="ADAL" clId="{8697043E-0CB0-4FE0-9EB9-68A60666CEC0}" dt="2024-03-05T16:18:53.476" v="15"/>
        <pc:sldMkLst>
          <pc:docMk/>
          <pc:sldMk cId="505296284" sldId="282"/>
        </pc:sldMkLst>
      </pc:sldChg>
      <pc:sldChg chg="modTransition">
        <pc:chgData name="Leonela Medina" userId="870a20d5-94a1-40bb-8c99-951feb8e1fb4" providerId="ADAL" clId="{8697043E-0CB0-4FE0-9EB9-68A60666CEC0}" dt="2024-03-05T16:18:53.476" v="15"/>
        <pc:sldMkLst>
          <pc:docMk/>
          <pc:sldMk cId="888502452" sldId="283"/>
        </pc:sldMkLst>
      </pc:sldChg>
      <pc:sldChg chg="modTransition">
        <pc:chgData name="Leonela Medina" userId="870a20d5-94a1-40bb-8c99-951feb8e1fb4" providerId="ADAL" clId="{8697043E-0CB0-4FE0-9EB9-68A60666CEC0}" dt="2024-03-05T16:18:53.476" v="15"/>
        <pc:sldMkLst>
          <pc:docMk/>
          <pc:sldMk cId="2132171940" sldId="396"/>
        </pc:sldMkLst>
      </pc:sldChg>
      <pc:sldChg chg="addSp delSp modSp mod modTransition modAnim">
        <pc:chgData name="Leonela Medina" userId="870a20d5-94a1-40bb-8c99-951feb8e1fb4" providerId="ADAL" clId="{8697043E-0CB0-4FE0-9EB9-68A60666CEC0}" dt="2024-03-05T16:32:35.197" v="39" actId="1076"/>
        <pc:sldMkLst>
          <pc:docMk/>
          <pc:sldMk cId="1861177926" sldId="574"/>
        </pc:sldMkLst>
        <pc:picChg chg="add mod ord">
          <ac:chgData name="Leonela Medina" userId="870a20d5-94a1-40bb-8c99-951feb8e1fb4" providerId="ADAL" clId="{8697043E-0CB0-4FE0-9EB9-68A60666CEC0}" dt="2024-03-05T16:32:35.197" v="39" actId="1076"/>
          <ac:picMkLst>
            <pc:docMk/>
            <pc:sldMk cId="1861177926" sldId="574"/>
            <ac:picMk id="3" creationId="{C736BA9C-1879-9797-B318-00D8D96D2E09}"/>
          </ac:picMkLst>
        </pc:picChg>
        <pc:picChg chg="add del mod">
          <ac:chgData name="Leonela Medina" userId="870a20d5-94a1-40bb-8c99-951feb8e1fb4" providerId="ADAL" clId="{8697043E-0CB0-4FE0-9EB9-68A60666CEC0}" dt="2024-03-05T16:15:59.363" v="6"/>
          <ac:picMkLst>
            <pc:docMk/>
            <pc:sldMk cId="1861177926" sldId="574"/>
            <ac:picMk id="5" creationId="{4D0BC400-D184-CC77-1A01-20B8C0236F80}"/>
          </ac:picMkLst>
        </pc:picChg>
      </pc:sldChg>
      <pc:sldChg chg="modTransition">
        <pc:chgData name="Leonela Medina" userId="870a20d5-94a1-40bb-8c99-951feb8e1fb4" providerId="ADAL" clId="{8697043E-0CB0-4FE0-9EB9-68A60666CEC0}" dt="2024-03-05T16:18:53.476" v="15"/>
        <pc:sldMkLst>
          <pc:docMk/>
          <pc:sldMk cId="3457767233" sldId="577"/>
        </pc:sldMkLst>
      </pc:sldChg>
      <pc:sldChg chg="modTransition">
        <pc:chgData name="Leonela Medina" userId="870a20d5-94a1-40bb-8c99-951feb8e1fb4" providerId="ADAL" clId="{8697043E-0CB0-4FE0-9EB9-68A60666CEC0}" dt="2024-03-05T16:18:53.476" v="15"/>
        <pc:sldMkLst>
          <pc:docMk/>
          <pc:sldMk cId="2837478508" sldId="580"/>
        </pc:sldMkLst>
      </pc:sldChg>
      <pc:sldChg chg="modSp modTransition">
        <pc:chgData name="Leonela Medina" userId="870a20d5-94a1-40bb-8c99-951feb8e1fb4" providerId="ADAL" clId="{8697043E-0CB0-4FE0-9EB9-68A60666CEC0}" dt="2024-03-05T16:52:14.118" v="41" actId="20577"/>
        <pc:sldMkLst>
          <pc:docMk/>
          <pc:sldMk cId="791560039" sldId="589"/>
        </pc:sldMkLst>
        <pc:spChg chg="mod">
          <ac:chgData name="Leonela Medina" userId="870a20d5-94a1-40bb-8c99-951feb8e1fb4" providerId="ADAL" clId="{8697043E-0CB0-4FE0-9EB9-68A60666CEC0}" dt="2024-03-05T16:52:14.118" v="41" actId="20577"/>
          <ac:spMkLst>
            <pc:docMk/>
            <pc:sldMk cId="791560039" sldId="589"/>
            <ac:spMk id="3" creationId="{E7E22C40-14A9-4F07-891F-6A53198C4047}"/>
          </ac:spMkLst>
        </pc:spChg>
      </pc:sldChg>
      <pc:sldChg chg="modTransition">
        <pc:chgData name="Leonela Medina" userId="870a20d5-94a1-40bb-8c99-951feb8e1fb4" providerId="ADAL" clId="{8697043E-0CB0-4FE0-9EB9-68A60666CEC0}" dt="2024-03-05T16:18:53.476" v="15"/>
        <pc:sldMkLst>
          <pc:docMk/>
          <pc:sldMk cId="1609495026" sldId="1402"/>
        </pc:sldMkLst>
      </pc:sldChg>
      <pc:sldChg chg="modTransition">
        <pc:chgData name="Leonela Medina" userId="870a20d5-94a1-40bb-8c99-951feb8e1fb4" providerId="ADAL" clId="{8697043E-0CB0-4FE0-9EB9-68A60666CEC0}" dt="2024-03-05T16:18:53.476" v="15"/>
        <pc:sldMkLst>
          <pc:docMk/>
          <pc:sldMk cId="445321629" sldId="1411"/>
        </pc:sldMkLst>
      </pc:sldChg>
      <pc:sldChg chg="modTransition">
        <pc:chgData name="Leonela Medina" userId="870a20d5-94a1-40bb-8c99-951feb8e1fb4" providerId="ADAL" clId="{8697043E-0CB0-4FE0-9EB9-68A60666CEC0}" dt="2024-03-05T16:18:53.476" v="15"/>
        <pc:sldMkLst>
          <pc:docMk/>
          <pc:sldMk cId="939324658" sldId="1416"/>
        </pc:sldMkLst>
      </pc:sldChg>
      <pc:sldChg chg="modTransition">
        <pc:chgData name="Leonela Medina" userId="870a20d5-94a1-40bb-8c99-951feb8e1fb4" providerId="ADAL" clId="{8697043E-0CB0-4FE0-9EB9-68A60666CEC0}" dt="2024-03-05T16:18:53.476" v="15"/>
        <pc:sldMkLst>
          <pc:docMk/>
          <pc:sldMk cId="1442311981" sldId="1417"/>
        </pc:sldMkLst>
      </pc:sldChg>
      <pc:sldChg chg="addSp delSp modSp mod modTransition modAnim">
        <pc:chgData name="Leonela Medina" userId="870a20d5-94a1-40bb-8c99-951feb8e1fb4" providerId="ADAL" clId="{8697043E-0CB0-4FE0-9EB9-68A60666CEC0}" dt="2024-03-05T16:19:57.918" v="17"/>
        <pc:sldMkLst>
          <pc:docMk/>
          <pc:sldMk cId="1345783294" sldId="1418"/>
        </pc:sldMkLst>
        <pc:picChg chg="add del mod">
          <ac:chgData name="Leonela Medina" userId="870a20d5-94a1-40bb-8c99-951feb8e1fb4" providerId="ADAL" clId="{8697043E-0CB0-4FE0-9EB9-68A60666CEC0}" dt="2024-03-05T16:15:59.363" v="6"/>
          <ac:picMkLst>
            <pc:docMk/>
            <pc:sldMk cId="1345783294" sldId="1418"/>
            <ac:picMk id="5" creationId="{8A6FB2F6-1C53-42EE-5379-D79C2FF923A5}"/>
          </ac:picMkLst>
        </pc:picChg>
        <pc:picChg chg="add del mod ord">
          <ac:chgData name="Leonela Medina" userId="870a20d5-94a1-40bb-8c99-951feb8e1fb4" providerId="ADAL" clId="{8697043E-0CB0-4FE0-9EB9-68A60666CEC0}" dt="2024-03-05T16:16:43.791" v="7"/>
          <ac:picMkLst>
            <pc:docMk/>
            <pc:sldMk cId="1345783294" sldId="1418"/>
            <ac:picMk id="6" creationId="{878E598D-FAD1-894C-EFB1-44F6C30E5F61}"/>
          </ac:picMkLst>
        </pc:picChg>
        <pc:picChg chg="add del mod">
          <ac:chgData name="Leonela Medina" userId="870a20d5-94a1-40bb-8c99-951feb8e1fb4" providerId="ADAL" clId="{8697043E-0CB0-4FE0-9EB9-68A60666CEC0}" dt="2024-03-05T16:18:53.476" v="15"/>
          <ac:picMkLst>
            <pc:docMk/>
            <pc:sldMk cId="1345783294" sldId="1418"/>
            <ac:picMk id="7" creationId="{EE598A20-A520-82C9-4051-479AB6EFBCBF}"/>
          </ac:picMkLst>
        </pc:picChg>
        <pc:picChg chg="add del mod ord">
          <ac:chgData name="Leonela Medina" userId="870a20d5-94a1-40bb-8c99-951feb8e1fb4" providerId="ADAL" clId="{8697043E-0CB0-4FE0-9EB9-68A60666CEC0}" dt="2024-03-05T16:19:44.037" v="16"/>
          <ac:picMkLst>
            <pc:docMk/>
            <pc:sldMk cId="1345783294" sldId="1418"/>
            <ac:picMk id="10" creationId="{852BA307-1C5B-6A99-DAB9-C06B047D69C4}"/>
          </ac:picMkLst>
        </pc:picChg>
        <pc:picChg chg="add mod">
          <ac:chgData name="Leonela Medina" userId="870a20d5-94a1-40bb-8c99-951feb8e1fb4" providerId="ADAL" clId="{8697043E-0CB0-4FE0-9EB9-68A60666CEC0}" dt="2024-03-05T16:19:44.037" v="16"/>
          <ac:picMkLst>
            <pc:docMk/>
            <pc:sldMk cId="1345783294" sldId="1418"/>
            <ac:picMk id="11" creationId="{62B3C286-A5FD-A4FC-E1EA-4EA84D5F5A7B}"/>
          </ac:picMkLst>
        </pc:picChg>
      </pc:sldChg>
      <pc:sldChg chg="addSp delSp modSp mod modTransition modAnim">
        <pc:chgData name="Leonela Medina" userId="870a20d5-94a1-40bb-8c99-951feb8e1fb4" providerId="ADAL" clId="{8697043E-0CB0-4FE0-9EB9-68A60666CEC0}" dt="2024-03-05T16:31:10.042" v="38" actId="21"/>
        <pc:sldMkLst>
          <pc:docMk/>
          <pc:sldMk cId="3842266942" sldId="1425"/>
        </pc:sldMkLst>
        <pc:spChg chg="mod">
          <ac:chgData name="Leonela Medina" userId="870a20d5-94a1-40bb-8c99-951feb8e1fb4" providerId="ADAL" clId="{8697043E-0CB0-4FE0-9EB9-68A60666CEC0}" dt="2024-03-05T16:21:18.456" v="36" actId="1036"/>
          <ac:spMkLst>
            <pc:docMk/>
            <pc:sldMk cId="3842266942" sldId="1425"/>
            <ac:spMk id="3" creationId="{215DEAE2-CE8D-41FC-8719-62FF64FF014C}"/>
          </ac:spMkLst>
        </pc:spChg>
        <pc:spChg chg="mod">
          <ac:chgData name="Leonela Medina" userId="870a20d5-94a1-40bb-8c99-951feb8e1fb4" providerId="ADAL" clId="{8697043E-0CB0-4FE0-9EB9-68A60666CEC0}" dt="2024-03-05T16:21:11.533" v="19" actId="14100"/>
          <ac:spMkLst>
            <pc:docMk/>
            <pc:sldMk cId="3842266942" sldId="1425"/>
            <ac:spMk id="11" creationId="{DBC93B59-80CF-40C7-B627-147619191EE1}"/>
          </ac:spMkLst>
        </pc:spChg>
        <pc:picChg chg="add del mod ord">
          <ac:chgData name="Leonela Medina" userId="870a20d5-94a1-40bb-8c99-951feb8e1fb4" providerId="ADAL" clId="{8697043E-0CB0-4FE0-9EB9-68A60666CEC0}" dt="2024-03-05T16:31:10.042" v="38" actId="21"/>
          <ac:picMkLst>
            <pc:docMk/>
            <pc:sldMk cId="3842266942" sldId="1425"/>
            <ac:picMk id="2" creationId="{FE7242A7-7B14-EAC5-56B1-B01F88992F19}"/>
          </ac:picMkLst>
        </pc:picChg>
        <pc:picChg chg="add del mod">
          <ac:chgData name="Leonela Medina" userId="870a20d5-94a1-40bb-8c99-951feb8e1fb4" providerId="ADAL" clId="{8697043E-0CB0-4FE0-9EB9-68A60666CEC0}" dt="2024-03-05T16:15:59.363" v="6"/>
          <ac:picMkLst>
            <pc:docMk/>
            <pc:sldMk cId="3842266942" sldId="1425"/>
            <ac:picMk id="4" creationId="{428C0539-AE35-5A6A-ADF1-FD31E0E79FC6}"/>
          </ac:picMkLst>
        </pc:picChg>
      </pc:sldChg>
      <pc:sldChg chg="modTransition">
        <pc:chgData name="Leonela Medina" userId="870a20d5-94a1-40bb-8c99-951feb8e1fb4" providerId="ADAL" clId="{8697043E-0CB0-4FE0-9EB9-68A60666CEC0}" dt="2024-03-05T16:18:53.476" v="15"/>
        <pc:sldMkLst>
          <pc:docMk/>
          <pc:sldMk cId="264980943" sldId="1435"/>
        </pc:sldMkLst>
      </pc:sldChg>
      <pc:sldChg chg="modTransition">
        <pc:chgData name="Leonela Medina" userId="870a20d5-94a1-40bb-8c99-951feb8e1fb4" providerId="ADAL" clId="{8697043E-0CB0-4FE0-9EB9-68A60666CEC0}" dt="2024-03-05T16:18:53.476" v="15"/>
        <pc:sldMkLst>
          <pc:docMk/>
          <pc:sldMk cId="2943090308" sldId="1438"/>
        </pc:sldMkLst>
      </pc:sldChg>
      <pc:sldChg chg="modTransition">
        <pc:chgData name="Leonela Medina" userId="870a20d5-94a1-40bb-8c99-951feb8e1fb4" providerId="ADAL" clId="{8697043E-0CB0-4FE0-9EB9-68A60666CEC0}" dt="2024-03-05T16:18:53.476" v="15"/>
        <pc:sldMkLst>
          <pc:docMk/>
          <pc:sldMk cId="166682587" sldId="1440"/>
        </pc:sldMkLst>
      </pc:sldChg>
      <pc:sldChg chg="modTransition">
        <pc:chgData name="Leonela Medina" userId="870a20d5-94a1-40bb-8c99-951feb8e1fb4" providerId="ADAL" clId="{8697043E-0CB0-4FE0-9EB9-68A60666CEC0}" dt="2024-03-05T16:18:53.476" v="15"/>
        <pc:sldMkLst>
          <pc:docMk/>
          <pc:sldMk cId="4225889304" sldId="1441"/>
        </pc:sldMkLst>
      </pc:sldChg>
    </pc:docChg>
  </pc:docChgLst>
  <pc:docChgLst>
    <pc:chgData name="Leonela Medina" userId="870a20d5-94a1-40bb-8c99-951feb8e1fb4" providerId="ADAL" clId="{3B9318D9-04EE-4096-B982-26A2FB87FB2C}"/>
    <pc:docChg chg="modSld">
      <pc:chgData name="Leonela Medina" userId="870a20d5-94a1-40bb-8c99-951feb8e1fb4" providerId="ADAL" clId="{3B9318D9-04EE-4096-B982-26A2FB87FB2C}" dt="2024-01-19T20:19:26.193" v="1" actId="20577"/>
      <pc:docMkLst>
        <pc:docMk/>
      </pc:docMkLst>
      <pc:sldChg chg="modSp mod">
        <pc:chgData name="Leonela Medina" userId="870a20d5-94a1-40bb-8c99-951feb8e1fb4" providerId="ADAL" clId="{3B9318D9-04EE-4096-B982-26A2FB87FB2C}" dt="2024-01-19T20:19:26.193" v="1" actId="20577"/>
        <pc:sldMkLst>
          <pc:docMk/>
          <pc:sldMk cId="434410815" sldId="256"/>
        </pc:sldMkLst>
        <pc:spChg chg="mod">
          <ac:chgData name="Leonela Medina" userId="870a20d5-94a1-40bb-8c99-951feb8e1fb4" providerId="ADAL" clId="{3B9318D9-04EE-4096-B982-26A2FB87FB2C}" dt="2024-01-19T20:19:26.193" v="1" actId="20577"/>
          <ac:spMkLst>
            <pc:docMk/>
            <pc:sldMk cId="434410815" sldId="256"/>
            <ac:spMk id="2" creationId="{6C707396-D6F4-3AAF-F45F-BB9A446AA9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507E6-D561-4EA5-9C1A-C44C947A49AA}" type="datetimeFigureOut">
              <a:rPr lang="en-US" smtClean="0"/>
              <a:t>3/5/2024</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11E03-D8A6-4471-B307-F192D1165B6C}" type="slidenum">
              <a:rPr lang="en-US" smtClean="0"/>
              <a:t>‹Nº›</a:t>
            </a:fld>
            <a:endParaRPr lang="en-US"/>
          </a:p>
        </p:txBody>
      </p:sp>
    </p:spTree>
    <p:extLst>
      <p:ext uri="{BB962C8B-B14F-4D97-AF65-F5344CB8AC3E}">
        <p14:creationId xmlns:p14="http://schemas.microsoft.com/office/powerpoint/2010/main" val="112657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b="1" dirty="0">
                <a:effectLst/>
                <a:latin typeface="Calibri" panose="020F0502020204030204" pitchFamily="34" charset="0"/>
                <a:ea typeface="Calibri" panose="020F0502020204030204" pitchFamily="34" charset="0"/>
                <a:cs typeface="Arial" panose="020B0604020202020204" pitchFamily="34" charset="0"/>
              </a:rPr>
              <a:t>Alejarse de las ineficiencias de las cadenas masivas de suministro de bienes en especie para:</a:t>
            </a:r>
            <a:endParaRPr lang="es-419"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Las transferencias monetarias multipropósito (TMM) son transferencias (tanto regulares como únicas) que corresponden al monto de dinero que se precisa para cubrir de forma parcial o total las necesidades básicas o de recuperación de un hogar. El término hace referencia a las transferencias monetarias diseñadas para abordar múltiples necesidades, con el valor de transferencia calculado en consecuencia. El valor de las TMM suele estar indexado conforme las brechas de gasto basadas en una Canasta Básica de Gasto Mínimo (MEB) u otro cálculo monetizado de la cantidad necesaria para cubrir las necesidades básicas. Las TMM no tienen restricciones en cuanto al uso, por lo que se pueden utilizar de la forma en que el destinatario decida. Existen diferentes variedades del concepto de transferencias monetarias multipropósito pero su uso es menos común. </a:t>
            </a:r>
          </a:p>
          <a:p>
            <a:pPr marL="0" marR="0">
              <a:spcBef>
                <a:spcPts val="0"/>
              </a:spcBef>
              <a:spcAft>
                <a:spcPts val="800"/>
              </a:spcAft>
            </a:pPr>
            <a:endParaRPr lang="es-419"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D613C60-F344-4F69-97D8-C54B5AFE472D}" type="slidenum">
              <a:rPr lang="en-GB" smtClean="0"/>
              <a:t>3</a:t>
            </a:fld>
            <a:endParaRPr lang="en-GB" dirty="0"/>
          </a:p>
        </p:txBody>
      </p:sp>
    </p:spTree>
    <p:extLst>
      <p:ext uri="{BB962C8B-B14F-4D97-AF65-F5344CB8AC3E}">
        <p14:creationId xmlns:p14="http://schemas.microsoft.com/office/powerpoint/2010/main" val="120943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1274763"/>
            <a:ext cx="6116637" cy="344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85965">
              <a:defRPr/>
            </a:pPr>
            <a:fld id="{D267F04D-714C-4A33-A6F5-1751E9119C76}" type="slidenum">
              <a:rPr lang="en-US">
                <a:solidFill>
                  <a:prstClr val="black"/>
                </a:solidFill>
                <a:latin typeface="Calibri" panose="020F0502020204030204"/>
              </a:rPr>
              <a:pPr defTabSz="985965">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41926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B32C13-2A11-9D48-B840-AE2EFBFB0A09}" type="slidenum">
              <a:rPr lang="en-GB" smtClean="0"/>
              <a:pPr/>
              <a:t>16</a:t>
            </a:fld>
            <a:endParaRPr lang="en-GB" dirty="0"/>
          </a:p>
        </p:txBody>
      </p:sp>
    </p:spTree>
    <p:extLst>
      <p:ext uri="{BB962C8B-B14F-4D97-AF65-F5344CB8AC3E}">
        <p14:creationId xmlns:p14="http://schemas.microsoft.com/office/powerpoint/2010/main" val="2216761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419" sz="1800" b="1" dirty="0">
                <a:effectLst/>
                <a:latin typeface="Calibri" panose="020F0502020204030204" pitchFamily="34" charset="0"/>
                <a:ea typeface="Calibri" panose="020F0502020204030204" pitchFamily="34" charset="0"/>
                <a:cs typeface="Arial" panose="020B0604020202020204" pitchFamily="34" charset="0"/>
              </a:rPr>
              <a:t>•Recursos generales</a:t>
            </a:r>
            <a:endParaRPr lang="es-419"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Cash </a:t>
            </a:r>
            <a:r>
              <a:rPr lang="es-419" sz="1800" dirty="0" err="1">
                <a:effectLst/>
                <a:latin typeface="Calibri" panose="020F0502020204030204" pitchFamily="34" charset="0"/>
                <a:ea typeface="Calibri" panose="020F0502020204030204" pitchFamily="34" charset="0"/>
                <a:cs typeface="Arial" panose="020B0604020202020204" pitchFamily="34" charset="0"/>
              </a:rPr>
              <a:t>Learning</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Partnership</a:t>
            </a:r>
            <a:r>
              <a:rPr lang="es-419" sz="1800" dirty="0">
                <a:effectLst/>
                <a:latin typeface="Calibri" panose="020F0502020204030204" pitchFamily="34" charset="0"/>
                <a:ea typeface="Calibri" panose="020F0502020204030204" pitchFamily="34" charset="0"/>
                <a:cs typeface="Arial" panose="020B0604020202020204" pitchFamily="34" charset="0"/>
              </a:rPr>
              <a:t>: http://www.cashlearning.org/</a:t>
            </a:r>
          </a:p>
          <a:p>
            <a:pPr marL="0" marR="0">
              <a:lnSpc>
                <a:spcPct val="107000"/>
              </a:lnSpc>
              <a:spcBef>
                <a:spcPts val="0"/>
              </a:spcBef>
              <a:spcAft>
                <a:spcPts val="0"/>
              </a:spcAft>
            </a:pPr>
            <a:r>
              <a:rPr lang="es-419" sz="1800" dirty="0" err="1">
                <a:effectLst/>
                <a:latin typeface="Calibri" panose="020F0502020204030204" pitchFamily="34" charset="0"/>
                <a:ea typeface="Calibri" panose="020F0502020204030204" pitchFamily="34" charset="0"/>
                <a:cs typeface="Arial" panose="020B0604020202020204" pitchFamily="34" charset="0"/>
              </a:rPr>
              <a:t>ODI</a:t>
            </a:r>
            <a:r>
              <a:rPr lang="es-419" sz="1800" dirty="0">
                <a:effectLst/>
                <a:latin typeface="Calibri" panose="020F0502020204030204" pitchFamily="34" charset="0"/>
                <a:ea typeface="Calibri" panose="020F0502020204030204" pitchFamily="34" charset="0"/>
                <a:cs typeface="Arial" panose="020B0604020202020204" pitchFamily="34" charset="0"/>
              </a:rPr>
              <a:t> (2016), Cash </a:t>
            </a:r>
            <a:r>
              <a:rPr lang="es-419" sz="1800" dirty="0" err="1">
                <a:effectLst/>
                <a:latin typeface="Calibri" panose="020F0502020204030204" pitchFamily="34" charset="0"/>
                <a:ea typeface="Calibri" panose="020F0502020204030204" pitchFamily="34" charset="0"/>
                <a:cs typeface="Arial" panose="020B0604020202020204" pitchFamily="34" charset="0"/>
              </a:rPr>
              <a:t>transfers</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what</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does</a:t>
            </a:r>
            <a:r>
              <a:rPr lang="es-419" sz="1800" dirty="0">
                <a:effectLst/>
                <a:latin typeface="Calibri" panose="020F0502020204030204" pitchFamily="34" charset="0"/>
                <a:ea typeface="Calibri" panose="020F0502020204030204" pitchFamily="34" charset="0"/>
                <a:cs typeface="Arial" panose="020B0604020202020204" pitchFamily="34" charset="0"/>
              </a:rPr>
              <a:t> the </a:t>
            </a:r>
            <a:r>
              <a:rPr lang="es-419" sz="1800" dirty="0" err="1">
                <a:effectLst/>
                <a:latin typeface="Calibri" panose="020F0502020204030204" pitchFamily="34" charset="0"/>
                <a:ea typeface="Calibri" panose="020F0502020204030204" pitchFamily="34" charset="0"/>
                <a:cs typeface="Arial" panose="020B0604020202020204" pitchFamily="34" charset="0"/>
              </a:rPr>
              <a:t>evidence</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say</a:t>
            </a:r>
            <a:r>
              <a:rPr lang="es-419" sz="1800" dirty="0">
                <a:effectLst/>
                <a:latin typeface="Calibri" panose="020F0502020204030204" pitchFamily="34" charset="0"/>
                <a:ea typeface="Calibri" panose="020F0502020204030204" pitchFamily="34" charset="0"/>
                <a:cs typeface="Arial" panose="020B0604020202020204" pitchFamily="34" charset="0"/>
              </a:rPr>
              <a:t>? (¿Qué dice la evidencia sobre las transferencias en efectivo?</a:t>
            </a:r>
          </a:p>
          <a:p>
            <a:pPr marL="0" marR="0">
              <a:lnSpc>
                <a:spcPct val="107000"/>
              </a:lnSpc>
              <a:spcBef>
                <a:spcPts val="0"/>
              </a:spcBef>
              <a:spcAft>
                <a:spcPts val="0"/>
              </a:spcAft>
            </a:pPr>
            <a:r>
              <a:rPr lang="es-419" sz="1800" dirty="0" err="1">
                <a:effectLst/>
                <a:latin typeface="Calibri" panose="020F0502020204030204" pitchFamily="34" charset="0"/>
                <a:ea typeface="Calibri" panose="020F0502020204030204" pitchFamily="34" charset="0"/>
                <a:cs typeface="Arial" panose="020B0604020202020204" pitchFamily="34" charset="0"/>
              </a:rPr>
              <a:t>ODI</a:t>
            </a:r>
            <a:r>
              <a:rPr lang="es-419" sz="1800" dirty="0">
                <a:effectLst/>
                <a:latin typeface="Calibri" panose="020F0502020204030204" pitchFamily="34" charset="0"/>
                <a:ea typeface="Calibri" panose="020F0502020204030204" pitchFamily="34" charset="0"/>
                <a:cs typeface="Arial" panose="020B0604020202020204" pitchFamily="34" charset="0"/>
              </a:rPr>
              <a:t> (2018), The Grand </a:t>
            </a:r>
            <a:r>
              <a:rPr lang="es-419" sz="1800" dirty="0" err="1">
                <a:effectLst/>
                <a:latin typeface="Calibri" panose="020F0502020204030204" pitchFamily="34" charset="0"/>
                <a:ea typeface="Calibri" panose="020F0502020204030204" pitchFamily="34" charset="0"/>
                <a:cs typeface="Arial" panose="020B0604020202020204" pitchFamily="34" charset="0"/>
              </a:rPr>
              <a:t>Bargain</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Annual</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Independent</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report</a:t>
            </a:r>
            <a:r>
              <a:rPr lang="es-419" sz="1800" dirty="0">
                <a:effectLst/>
                <a:latin typeface="Calibri" panose="020F0502020204030204" pitchFamily="34" charset="0"/>
                <a:ea typeface="Calibri" panose="020F0502020204030204" pitchFamily="34" charset="0"/>
                <a:cs typeface="Arial" panose="020B0604020202020204" pitchFamily="34" charset="0"/>
              </a:rPr>
              <a:t> (Informe anual independiente del Gran Pacto)</a:t>
            </a:r>
          </a:p>
          <a:p>
            <a:pPr marL="0" marR="0">
              <a:lnSpc>
                <a:spcPct val="107000"/>
              </a:lnSpc>
              <a:spcBef>
                <a:spcPts val="0"/>
              </a:spcBef>
              <a:spcAft>
                <a:spcPts val="0"/>
              </a:spcAft>
            </a:pPr>
            <a:endParaRPr lang="es-419"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800" b="1" dirty="0">
                <a:effectLst/>
                <a:latin typeface="Calibri" panose="020F0502020204030204" pitchFamily="34" charset="0"/>
                <a:ea typeface="Calibri" panose="020F0502020204030204" pitchFamily="34" charset="0"/>
                <a:cs typeface="Arial" panose="020B0604020202020204" pitchFamily="34" charset="0"/>
              </a:rPr>
              <a:t>•Recursos específicos sobre efectivo y salud: </a:t>
            </a:r>
            <a:endParaRPr lang="es-419"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Global Health Cluster: http://www.who.int/health-cluster/about/work/task-teams/cash/en/</a:t>
            </a:r>
          </a:p>
          <a:p>
            <a:pPr marL="0" marR="0">
              <a:lnSpc>
                <a:spcPct val="107000"/>
              </a:lnSpc>
              <a:spcBef>
                <a:spcPts val="0"/>
              </a:spcBef>
              <a:spcAft>
                <a:spcPts val="0"/>
              </a:spcAft>
            </a:pPr>
            <a:r>
              <a:rPr lang="es-419" sz="1800" dirty="0" err="1">
                <a:effectLst/>
                <a:latin typeface="Calibri" panose="020F0502020204030204" pitchFamily="34" charset="0"/>
                <a:ea typeface="Calibri" panose="020F0502020204030204" pitchFamily="34" charset="0"/>
                <a:cs typeface="Arial" panose="020B0604020202020204" pitchFamily="34" charset="0"/>
              </a:rPr>
              <a:t>UNHCR</a:t>
            </a:r>
            <a:r>
              <a:rPr lang="es-419" sz="1800" dirty="0">
                <a:effectLst/>
                <a:latin typeface="Calibri" panose="020F0502020204030204" pitchFamily="34" charset="0"/>
                <a:ea typeface="Calibri" panose="020F0502020204030204" pitchFamily="34" charset="0"/>
                <a:cs typeface="Arial" panose="020B0604020202020204" pitchFamily="34" charset="0"/>
              </a:rPr>
              <a:t> (2015) </a:t>
            </a:r>
            <a:r>
              <a:rPr lang="es-419" sz="1800" dirty="0" err="1">
                <a:effectLst/>
                <a:latin typeface="Calibri" panose="020F0502020204030204" pitchFamily="34" charset="0"/>
                <a:ea typeface="Calibri" panose="020F0502020204030204" pitchFamily="34" charset="0"/>
                <a:cs typeface="Arial" panose="020B0604020202020204" pitchFamily="34" charset="0"/>
              </a:rPr>
              <a:t>CBI</a:t>
            </a:r>
            <a:r>
              <a:rPr lang="es-419" sz="1800" dirty="0">
                <a:effectLst/>
                <a:latin typeface="Calibri" panose="020F0502020204030204" pitchFamily="34" charset="0"/>
                <a:ea typeface="Calibri" panose="020F0502020204030204" pitchFamily="34" charset="0"/>
                <a:cs typeface="Arial" panose="020B0604020202020204" pitchFamily="34" charset="0"/>
              </a:rPr>
              <a:t> for </a:t>
            </a:r>
            <a:r>
              <a:rPr lang="es-419" sz="1800" dirty="0" err="1">
                <a:effectLst/>
                <a:latin typeface="Calibri" panose="020F0502020204030204" pitchFamily="34" charset="0"/>
                <a:ea typeface="Calibri" panose="020F0502020204030204" pitchFamily="34" charset="0"/>
                <a:cs typeface="Arial" panose="020B0604020202020204" pitchFamily="34" charset="0"/>
              </a:rPr>
              <a:t>health</a:t>
            </a:r>
            <a:r>
              <a:rPr lang="es-419" sz="1800" dirty="0">
                <a:effectLst/>
                <a:latin typeface="Calibri" panose="020F0502020204030204" pitchFamily="34" charset="0"/>
                <a:ea typeface="Calibri" panose="020F0502020204030204" pitchFamily="34" charset="0"/>
                <a:cs typeface="Arial" panose="020B0604020202020204" pitchFamily="34" charset="0"/>
              </a:rPr>
              <a:t> in </a:t>
            </a:r>
            <a:r>
              <a:rPr lang="es-419" sz="1800" dirty="0" err="1">
                <a:effectLst/>
                <a:latin typeface="Calibri" panose="020F0502020204030204" pitchFamily="34" charset="0"/>
                <a:ea typeface="Calibri" panose="020F0502020204030204" pitchFamily="34" charset="0"/>
                <a:cs typeface="Arial" panose="020B0604020202020204" pitchFamily="34" charset="0"/>
              </a:rPr>
              <a:t>refugee</a:t>
            </a:r>
            <a:r>
              <a:rPr lang="es-419" sz="1800" dirty="0">
                <a:effectLst/>
                <a:latin typeface="Calibri" panose="020F0502020204030204" pitchFamily="34" charset="0"/>
                <a:ea typeface="Calibri" panose="020F0502020204030204" pitchFamily="34" charset="0"/>
                <a:cs typeface="Arial" panose="020B0604020202020204" pitchFamily="34" charset="0"/>
              </a:rPr>
              <a:t> </a:t>
            </a:r>
            <a:r>
              <a:rPr lang="es-419" sz="1800" dirty="0" err="1">
                <a:effectLst/>
                <a:latin typeface="Calibri" panose="020F0502020204030204" pitchFamily="34" charset="0"/>
                <a:ea typeface="Calibri" panose="020F0502020204030204" pitchFamily="34" charset="0"/>
                <a:cs typeface="Arial" panose="020B0604020202020204" pitchFamily="34" charset="0"/>
              </a:rPr>
              <a:t>settings</a:t>
            </a:r>
            <a:r>
              <a:rPr lang="es-419" sz="1800" dirty="0">
                <a:effectLst/>
                <a:latin typeface="Calibri" panose="020F0502020204030204" pitchFamily="34" charset="0"/>
                <a:ea typeface="Calibri" panose="020F0502020204030204" pitchFamily="34" charset="0"/>
                <a:cs typeface="Arial" panose="020B0604020202020204" pitchFamily="34" charset="0"/>
              </a:rPr>
              <a:t>: a </a:t>
            </a:r>
            <a:r>
              <a:rPr lang="es-419" sz="1800" dirty="0" err="1">
                <a:effectLst/>
                <a:latin typeface="Calibri" panose="020F0502020204030204" pitchFamily="34" charset="0"/>
                <a:ea typeface="Calibri" panose="020F0502020204030204" pitchFamily="34" charset="0"/>
                <a:cs typeface="Arial" panose="020B0604020202020204" pitchFamily="34" charset="0"/>
              </a:rPr>
              <a:t>review</a:t>
            </a:r>
            <a:r>
              <a:rPr lang="es-419" sz="1800" dirty="0">
                <a:effectLst/>
                <a:latin typeface="Calibri" panose="020F0502020204030204" pitchFamily="34" charset="0"/>
                <a:ea typeface="Calibri" panose="020F0502020204030204" pitchFamily="34" charset="0"/>
                <a:cs typeface="Arial" panose="020B0604020202020204" pitchFamily="34" charset="0"/>
              </a:rPr>
              <a:t> (Intervenciones basadas en efectivo (</a:t>
            </a:r>
            <a:r>
              <a:rPr lang="es-419" sz="1800" dirty="0" err="1">
                <a:effectLst/>
                <a:latin typeface="Calibri" panose="020F0502020204030204" pitchFamily="34" charset="0"/>
                <a:ea typeface="Calibri" panose="020F0502020204030204" pitchFamily="34" charset="0"/>
                <a:cs typeface="Arial" panose="020B0604020202020204" pitchFamily="34" charset="0"/>
              </a:rPr>
              <a:t>CBI</a:t>
            </a:r>
            <a:r>
              <a:rPr lang="es-419" sz="1800" dirty="0">
                <a:effectLst/>
                <a:latin typeface="Calibri" panose="020F0502020204030204" pitchFamily="34" charset="0"/>
                <a:ea typeface="Calibri" panose="020F0502020204030204" pitchFamily="34" charset="0"/>
                <a:cs typeface="Arial" panose="020B0604020202020204" pitchFamily="34" charset="0"/>
              </a:rPr>
              <a:t>) para la salud en entornos de refugiados: una revisión)</a:t>
            </a:r>
          </a:p>
          <a:p>
            <a:pPr marL="0" marR="0">
              <a:lnSpc>
                <a:spcPct val="107000"/>
              </a:lnSpc>
              <a:spcBef>
                <a:spcPts val="0"/>
              </a:spcBef>
              <a:spcAft>
                <a:spcPts val="0"/>
              </a:spcAft>
            </a:pPr>
            <a:r>
              <a:rPr lang="es-419" sz="1800" dirty="0" err="1">
                <a:effectLst/>
                <a:latin typeface="Calibri" panose="020F0502020204030204" pitchFamily="34" charset="0"/>
                <a:ea typeface="Calibri" panose="020F0502020204030204" pitchFamily="34" charset="0"/>
                <a:cs typeface="Arial" panose="020B0604020202020204" pitchFamily="34" charset="0"/>
              </a:rPr>
              <a:t>ODI</a:t>
            </a:r>
            <a:r>
              <a:rPr lang="es-419" sz="1800" dirty="0">
                <a:effectLst/>
                <a:latin typeface="Calibri" panose="020F0502020204030204" pitchFamily="34" charset="0"/>
                <a:ea typeface="Calibri" panose="020F0502020204030204" pitchFamily="34" charset="0"/>
                <a:cs typeface="Arial" panose="020B0604020202020204" pitchFamily="34" charset="0"/>
              </a:rPr>
              <a:t> (2011) </a:t>
            </a:r>
            <a:r>
              <a:rPr lang="es-419" sz="1800" dirty="0" err="1">
                <a:effectLst/>
                <a:latin typeface="Calibri" panose="020F0502020204030204" pitchFamily="34" charset="0"/>
                <a:ea typeface="Calibri" panose="020F0502020204030204" pitchFamily="34" charset="0"/>
                <a:cs typeface="Arial" panose="020B0604020202020204" pitchFamily="34" charset="0"/>
              </a:rPr>
              <a:t>Rethinking</a:t>
            </a:r>
            <a:r>
              <a:rPr lang="es-419" sz="1800" dirty="0">
                <a:effectLst/>
                <a:latin typeface="Calibri" panose="020F0502020204030204" pitchFamily="34" charset="0"/>
                <a:ea typeface="Calibri" panose="020F0502020204030204" pitchFamily="34" charset="0"/>
                <a:cs typeface="Arial" panose="020B0604020202020204" pitchFamily="34" charset="0"/>
              </a:rPr>
              <a:t> cash </a:t>
            </a:r>
            <a:r>
              <a:rPr lang="es-419" sz="1800" dirty="0" err="1">
                <a:effectLst/>
                <a:latin typeface="Calibri" panose="020F0502020204030204" pitchFamily="34" charset="0"/>
                <a:ea typeface="Calibri" panose="020F0502020204030204" pitchFamily="34" charset="0"/>
                <a:cs typeface="Arial" panose="020B0604020202020204" pitchFamily="34" charset="0"/>
              </a:rPr>
              <a:t>transfers</a:t>
            </a:r>
            <a:r>
              <a:rPr lang="es-419" sz="1800" dirty="0">
                <a:effectLst/>
                <a:latin typeface="Calibri" panose="020F0502020204030204" pitchFamily="34" charset="0"/>
                <a:ea typeface="Calibri" panose="020F0502020204030204" pitchFamily="34" charset="0"/>
                <a:cs typeface="Arial" panose="020B0604020202020204" pitchFamily="34" charset="0"/>
              </a:rPr>
              <a:t> to </a:t>
            </a:r>
            <a:r>
              <a:rPr lang="es-419" sz="1800" dirty="0" err="1">
                <a:effectLst/>
                <a:latin typeface="Calibri" panose="020F0502020204030204" pitchFamily="34" charset="0"/>
                <a:ea typeface="Calibri" panose="020F0502020204030204" pitchFamily="34" charset="0"/>
                <a:cs typeface="Arial" panose="020B0604020202020204" pitchFamily="34" charset="0"/>
              </a:rPr>
              <a:t>promote</a:t>
            </a:r>
            <a:r>
              <a:rPr lang="es-419" sz="1800" dirty="0">
                <a:effectLst/>
                <a:latin typeface="Calibri" panose="020F0502020204030204" pitchFamily="34" charset="0"/>
                <a:ea typeface="Calibri" panose="020F0502020204030204" pitchFamily="34" charset="0"/>
                <a:cs typeface="Arial" panose="020B0604020202020204" pitchFamily="34" charset="0"/>
              </a:rPr>
              <a:t> maternal </a:t>
            </a:r>
            <a:r>
              <a:rPr lang="es-419" sz="1800" dirty="0" err="1">
                <a:effectLst/>
                <a:latin typeface="Calibri" panose="020F0502020204030204" pitchFamily="34" charset="0"/>
                <a:ea typeface="Calibri" panose="020F0502020204030204" pitchFamily="34" charset="0"/>
                <a:cs typeface="Arial" panose="020B0604020202020204" pitchFamily="34" charset="0"/>
              </a:rPr>
              <a:t>health</a:t>
            </a:r>
            <a:r>
              <a:rPr lang="es-419" sz="1800" dirty="0">
                <a:effectLst/>
                <a:latin typeface="Calibri" panose="020F0502020204030204" pitchFamily="34" charset="0"/>
                <a:ea typeface="Calibri" panose="020F0502020204030204" pitchFamily="34" charset="0"/>
                <a:cs typeface="Arial" panose="020B0604020202020204" pitchFamily="34" charset="0"/>
              </a:rPr>
              <a:t> (Repensar las transferencias en efectivo para promover la salud maternal)</a:t>
            </a:r>
          </a:p>
          <a:p>
            <a:pPr marL="0" marR="0">
              <a:lnSpc>
                <a:spcPct val="107000"/>
              </a:lnSpc>
              <a:spcBef>
                <a:spcPts val="0"/>
              </a:spcBef>
              <a:spcAft>
                <a:spcPts val="0"/>
              </a:spcAft>
            </a:pPr>
            <a:r>
              <a:rPr lang="es-419" sz="1800" dirty="0" err="1">
                <a:effectLst/>
                <a:latin typeface="Calibri" panose="020F0502020204030204" pitchFamily="34" charset="0"/>
                <a:ea typeface="Calibri" panose="020F0502020204030204" pitchFamily="34" charset="0"/>
                <a:cs typeface="Arial" panose="020B0604020202020204" pitchFamily="34" charset="0"/>
              </a:rPr>
              <a:t>UNDP</a:t>
            </a:r>
            <a:r>
              <a:rPr lang="es-419" sz="1800" dirty="0">
                <a:effectLst/>
                <a:latin typeface="Calibri" panose="020F0502020204030204" pitchFamily="34" charset="0"/>
                <a:ea typeface="Calibri" panose="020F0502020204030204" pitchFamily="34" charset="0"/>
                <a:cs typeface="Arial" panose="020B0604020202020204" pitchFamily="34" charset="0"/>
              </a:rPr>
              <a:t> (2014) Cash </a:t>
            </a:r>
            <a:r>
              <a:rPr lang="es-419" sz="1800" dirty="0" err="1">
                <a:effectLst/>
                <a:latin typeface="Calibri" panose="020F0502020204030204" pitchFamily="34" charset="0"/>
                <a:ea typeface="Calibri" panose="020F0502020204030204" pitchFamily="34" charset="0"/>
                <a:cs typeface="Arial" panose="020B0604020202020204" pitchFamily="34" charset="0"/>
              </a:rPr>
              <a:t>transfers</a:t>
            </a:r>
            <a:r>
              <a:rPr lang="es-419" sz="1800" dirty="0">
                <a:effectLst/>
                <a:latin typeface="Calibri" panose="020F0502020204030204" pitchFamily="34" charset="0"/>
                <a:ea typeface="Calibri" panose="020F0502020204030204" pitchFamily="34" charset="0"/>
                <a:cs typeface="Arial" panose="020B0604020202020204" pitchFamily="34" charset="0"/>
              </a:rPr>
              <a:t> and HIV </a:t>
            </a:r>
            <a:r>
              <a:rPr lang="es-419" sz="1800" dirty="0" err="1">
                <a:effectLst/>
                <a:latin typeface="Calibri" panose="020F0502020204030204" pitchFamily="34" charset="0"/>
                <a:ea typeface="Calibri" panose="020F0502020204030204" pitchFamily="34" charset="0"/>
                <a:cs typeface="Arial" panose="020B0604020202020204" pitchFamily="34" charset="0"/>
              </a:rPr>
              <a:t>prevention</a:t>
            </a:r>
            <a:r>
              <a:rPr lang="es-419" sz="1800" dirty="0">
                <a:effectLst/>
                <a:latin typeface="Calibri" panose="020F0502020204030204" pitchFamily="34" charset="0"/>
                <a:ea typeface="Calibri" panose="020F0502020204030204" pitchFamily="34" charset="0"/>
                <a:cs typeface="Arial" panose="020B0604020202020204" pitchFamily="34" charset="0"/>
              </a:rPr>
              <a:t> (Transferencias en efectivo y prevención del contagio con el VIH)</a:t>
            </a:r>
          </a:p>
          <a:p>
            <a:pPr marL="0" marR="0">
              <a:lnSpc>
                <a:spcPct val="107000"/>
              </a:lnSpc>
              <a:spcBef>
                <a:spcPts val="0"/>
              </a:spcBef>
              <a:spcAft>
                <a:spcPts val="0"/>
              </a:spcAft>
            </a:pPr>
            <a:r>
              <a:rPr lang="es-419" sz="1800" b="1" dirty="0">
                <a:effectLst/>
                <a:latin typeface="Calibri" panose="020F0502020204030204" pitchFamily="34" charset="0"/>
                <a:ea typeface="Calibri" panose="020F0502020204030204" pitchFamily="34" charset="0"/>
                <a:cs typeface="Arial" panose="020B0604020202020204" pitchFamily="34" charset="0"/>
              </a:rPr>
              <a:t>•Capacitaciones en línea: </a:t>
            </a:r>
            <a:r>
              <a:rPr lang="es-419" sz="1800" b="0" dirty="0">
                <a:effectLst/>
                <a:latin typeface="Calibri" panose="020F0502020204030204" pitchFamily="34" charset="0"/>
                <a:ea typeface="Calibri" panose="020F0502020204030204" pitchFamily="34" charset="0"/>
                <a:cs typeface="Arial" panose="020B0604020202020204" pitchFamily="34" charset="0"/>
              </a:rPr>
              <a:t>https://kayaconnect.org/local/search/</a:t>
            </a: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-Fundamentos de la programación de transferencias de efectivo (Niveles 1 y 2)</a:t>
            </a: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-Coordinación multisectorial de los programas de transferencias monetarias</a:t>
            </a: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-Programas de transferencias monetarias y protección social</a:t>
            </a:r>
          </a:p>
          <a:p>
            <a:endParaRPr lang="en-GB" dirty="0"/>
          </a:p>
        </p:txBody>
      </p:sp>
      <p:sp>
        <p:nvSpPr>
          <p:cNvPr id="4" name="Slide Number Placeholder 3"/>
          <p:cNvSpPr>
            <a:spLocks noGrp="1"/>
          </p:cNvSpPr>
          <p:nvPr>
            <p:ph type="sldNum" sz="quarter" idx="5"/>
          </p:nvPr>
        </p:nvSpPr>
        <p:spPr/>
        <p:txBody>
          <a:bodyPr/>
          <a:lstStyle/>
          <a:p>
            <a:fld id="{0D613C60-F344-4F69-97D8-C54B5AFE472D}" type="slidenum">
              <a:rPr lang="en-GB" smtClean="0"/>
              <a:t>17</a:t>
            </a:fld>
            <a:endParaRPr lang="en-GB" dirty="0"/>
          </a:p>
        </p:txBody>
      </p:sp>
    </p:spTree>
    <p:extLst>
      <p:ext uri="{BB962C8B-B14F-4D97-AF65-F5344CB8AC3E}">
        <p14:creationId xmlns:p14="http://schemas.microsoft.com/office/powerpoint/2010/main" val="118586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C5B32C13-2A11-9D48-B840-AE2EFBFB0A09}" type="slidenum">
              <a:rPr lang="en-GB" smtClean="0"/>
              <a:pPr/>
              <a:t>4</a:t>
            </a:fld>
            <a:endParaRPr lang="en-GB" dirty="0"/>
          </a:p>
        </p:txBody>
      </p:sp>
    </p:spTree>
    <p:extLst>
      <p:ext uri="{BB962C8B-B14F-4D97-AF65-F5344CB8AC3E}">
        <p14:creationId xmlns:p14="http://schemas.microsoft.com/office/powerpoint/2010/main" val="292718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Mencionar que estas son las diferencias más conocidas entre los dos clústeres, los cuales, en el pasado, han planteado un problema para utilizar un enfoque más coordinado.</a:t>
            </a: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5B32C13-2A11-9D48-B840-AE2EFBFB0A09}" type="slidenum">
              <a:rPr lang="en-GB" smtClean="0"/>
              <a:pPr/>
              <a:t>5</a:t>
            </a:fld>
            <a:endParaRPr lang="en-GB" dirty="0"/>
          </a:p>
        </p:txBody>
      </p:sp>
    </p:spTree>
    <p:extLst>
      <p:ext uri="{BB962C8B-B14F-4D97-AF65-F5344CB8AC3E}">
        <p14:creationId xmlns:p14="http://schemas.microsoft.com/office/powerpoint/2010/main" val="100088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Mencionar que estas son las diferencias más conocidas entre los dos clústeres, los cuales, en el pasado, han planteado un problema para utilizar un enfoque más coordinado.</a:t>
            </a: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5B32C13-2A11-9D48-B840-AE2EFBFB0A09}" type="slidenum">
              <a:rPr lang="en-GB" smtClean="0"/>
              <a:pPr/>
              <a:t>6</a:t>
            </a:fld>
            <a:endParaRPr lang="en-GB" dirty="0"/>
          </a:p>
        </p:txBody>
      </p:sp>
    </p:spTree>
    <p:extLst>
      <p:ext uri="{BB962C8B-B14F-4D97-AF65-F5344CB8AC3E}">
        <p14:creationId xmlns:p14="http://schemas.microsoft.com/office/powerpoint/2010/main" val="1385866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Household Emergency Assessment Tool 2020</a:t>
            </a:r>
          </a:p>
          <a:p>
            <a:r>
              <a:rPr lang="en-GB" sz="1200" b="0" i="0" kern="1200" dirty="0">
                <a:solidFill>
                  <a:schemeClr val="tx1"/>
                </a:solidFill>
                <a:effectLst/>
                <a:latin typeface="+mn-lt"/>
                <a:ea typeface="+mn-ea"/>
                <a:cs typeface="+mn-cs"/>
              </a:rPr>
              <a:t>REACH_AFG_Factsheet_ERM_HEAT_February2021.pdf</a:t>
            </a:r>
            <a:endParaRPr lang="en-US" dirty="0"/>
          </a:p>
          <a:p>
            <a:endParaRPr lang="en-US" dirty="0"/>
          </a:p>
        </p:txBody>
      </p:sp>
      <p:sp>
        <p:nvSpPr>
          <p:cNvPr id="4" name="Slide Number Placeholder 3"/>
          <p:cNvSpPr>
            <a:spLocks noGrp="1"/>
          </p:cNvSpPr>
          <p:nvPr>
            <p:ph type="sldNum" sz="quarter" idx="5"/>
          </p:nvPr>
        </p:nvSpPr>
        <p:spPr/>
        <p:txBody>
          <a:bodyPr/>
          <a:lstStyle/>
          <a:p>
            <a:fld id="{225938D5-88C8-42CE-9CE6-69B67AEEABA4}" type="slidenum">
              <a:rPr lang="en-US" smtClean="0"/>
              <a:t>9</a:t>
            </a:fld>
            <a:endParaRPr lang="en-US" dirty="0"/>
          </a:p>
        </p:txBody>
      </p:sp>
    </p:spTree>
    <p:extLst>
      <p:ext uri="{BB962C8B-B14F-4D97-AF65-F5344CB8AC3E}">
        <p14:creationId xmlns:p14="http://schemas.microsoft.com/office/powerpoint/2010/main" val="331657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Mencionar que se ha seguido el ejemplo de la OMS. </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Una herramienta que muestre las distintas barreras que deben superar determinados grupos de personas para acceder a la atención de la salud. </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Comenzar con Disponible y subir por el diagrama.</a:t>
            </a:r>
          </a:p>
          <a:p>
            <a:endParaRPr lang="en-GB" dirty="0"/>
          </a:p>
        </p:txBody>
      </p:sp>
      <p:sp>
        <p:nvSpPr>
          <p:cNvPr id="4" name="Slide Number Placeholder 3"/>
          <p:cNvSpPr>
            <a:spLocks noGrp="1"/>
          </p:cNvSpPr>
          <p:nvPr>
            <p:ph type="sldNum" sz="quarter" idx="5"/>
          </p:nvPr>
        </p:nvSpPr>
        <p:spPr/>
        <p:txBody>
          <a:bodyPr/>
          <a:lstStyle/>
          <a:p>
            <a:fld id="{C5B32C13-2A11-9D48-B840-AE2EFBFB0A09}" type="slidenum">
              <a:rPr lang="en-GB" smtClean="0"/>
              <a:pPr/>
              <a:t>11</a:t>
            </a:fld>
            <a:endParaRPr lang="en-GB" dirty="0"/>
          </a:p>
        </p:txBody>
      </p:sp>
    </p:spTree>
    <p:extLst>
      <p:ext uri="{BB962C8B-B14F-4D97-AF65-F5344CB8AC3E}">
        <p14:creationId xmlns:p14="http://schemas.microsoft.com/office/powerpoint/2010/main" val="1117900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Enfatizar que está muy resumido. El informe es mucho más detallado. </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División del tipo de barreras en: costos directos, indirectos y por nivel de atención de salud (primario, secundario y terciario), y según los productos, como los medicamentos y suministros (en lugar de los servicios)</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A continuación, analizamos cómo las distintas modalidades abordan estas barreras.</a:t>
            </a:r>
          </a:p>
          <a:p>
            <a:pPr marL="0" marR="0">
              <a:lnSpc>
                <a:spcPct val="107000"/>
              </a:lnSpc>
              <a:spcBef>
                <a:spcPts val="0"/>
              </a:spcBef>
              <a:spcAft>
                <a:spcPts val="800"/>
              </a:spcAft>
            </a:pPr>
            <a:r>
              <a:rPr lang="es-419" sz="1800" dirty="0">
                <a:effectLst/>
                <a:latin typeface="Calibri" panose="020F0502020204030204" pitchFamily="34" charset="0"/>
                <a:ea typeface="Calibri" panose="020F0502020204030204" pitchFamily="34" charset="0"/>
                <a:cs typeface="Arial" panose="020B0604020202020204" pitchFamily="34" charset="0"/>
              </a:rPr>
              <a:t>En la tercera columna figuran las barreras reales del modelo de Tanahashi.</a:t>
            </a:r>
          </a:p>
        </p:txBody>
      </p:sp>
      <p:sp>
        <p:nvSpPr>
          <p:cNvPr id="4" name="Slide Number Placeholder 3"/>
          <p:cNvSpPr>
            <a:spLocks noGrp="1"/>
          </p:cNvSpPr>
          <p:nvPr>
            <p:ph type="sldNum" sz="quarter" idx="5"/>
          </p:nvPr>
        </p:nvSpPr>
        <p:spPr/>
        <p:txBody>
          <a:bodyPr/>
          <a:lstStyle/>
          <a:p>
            <a:fld id="{C5B32C13-2A11-9D48-B840-AE2EFBFB0A09}" type="slidenum">
              <a:rPr lang="en-GB" smtClean="0"/>
              <a:pPr/>
              <a:t>12</a:t>
            </a:fld>
            <a:endParaRPr lang="en-GB" dirty="0"/>
          </a:p>
        </p:txBody>
      </p:sp>
    </p:spTree>
    <p:extLst>
      <p:ext uri="{BB962C8B-B14F-4D97-AF65-F5344CB8AC3E}">
        <p14:creationId xmlns:p14="http://schemas.microsoft.com/office/powerpoint/2010/main" val="17616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B32C13-2A11-9D48-B840-AE2EFBFB0A09}" type="slidenum">
              <a:rPr lang="en-GB" smtClean="0"/>
              <a:pPr/>
              <a:t>13</a:t>
            </a:fld>
            <a:endParaRPr lang="en-GB" dirty="0"/>
          </a:p>
        </p:txBody>
      </p:sp>
    </p:spTree>
    <p:extLst>
      <p:ext uri="{BB962C8B-B14F-4D97-AF65-F5344CB8AC3E}">
        <p14:creationId xmlns:p14="http://schemas.microsoft.com/office/powerpoint/2010/main" val="65082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Leer la definición. Esta discusión continúa siendo motivo de debate entre los expertos, y las personas deberían sentirse en libertad de hacer sus comentarios en la sección de Preguntas y respuestas. </a:t>
            </a:r>
            <a:r>
              <a:rPr lang="es-419" sz="1800" b="1" dirty="0">
                <a:effectLst/>
                <a:latin typeface="Calibri" panose="020F0502020204030204" pitchFamily="34" charset="0"/>
                <a:ea typeface="Calibri" panose="020F0502020204030204" pitchFamily="34" charset="0"/>
                <a:cs typeface="Arial" panose="020B0604020202020204" pitchFamily="34" charset="0"/>
              </a:rPr>
              <a:t>Es un “trabajo en curso”. </a:t>
            </a:r>
          </a:p>
          <a:p>
            <a:pPr marL="0" marR="0">
              <a:lnSpc>
                <a:spcPct val="107000"/>
              </a:lnSpc>
              <a:spcBef>
                <a:spcPts val="0"/>
              </a:spcBef>
              <a:spcAft>
                <a:spcPts val="0"/>
              </a:spcAft>
            </a:pPr>
            <a:endParaRPr lang="es-419"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800" b="1" dirty="0">
                <a:effectLst/>
                <a:latin typeface="Calibri" panose="020F0502020204030204" pitchFamily="34" charset="0"/>
                <a:ea typeface="Calibri" panose="020F0502020204030204" pitchFamily="34" charset="0"/>
                <a:cs typeface="Arial" panose="020B0604020202020204" pitchFamily="34" charset="0"/>
              </a:rPr>
              <a:t>Los PTM para los resultados de la salud son parte y complemento de una gama más amplia de modalidades de financiación de la salud en consonancia con los principios de financiación de la cobertura universal de salud que busca reducir la dependencia de las tasas de los usuarios y protegerlos de gastos catastróficos.</a:t>
            </a:r>
            <a:endParaRPr lang="es-419"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s-419" sz="1800" b="1"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800" b="1" dirty="0">
                <a:effectLst/>
                <a:latin typeface="Calibri" panose="020F0502020204030204" pitchFamily="34" charset="0"/>
                <a:ea typeface="Calibri" panose="020F0502020204030204" pitchFamily="34" charset="0"/>
                <a:cs typeface="Arial" panose="020B0604020202020204" pitchFamily="34" charset="0"/>
              </a:rPr>
              <a:t>¿Es necesario “al tiempo que se incentiva el uso o la adherencia”? No es siempre un incentivo, a veces es una recuperación del costo...</a:t>
            </a:r>
            <a:endParaRPr lang="es-419"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s-419"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C5B32C13-2A11-9D48-B840-AE2EFBFB0A09}" type="slidenum">
              <a:rPr lang="en-GB" smtClean="0"/>
              <a:pPr/>
              <a:t>14</a:t>
            </a:fld>
            <a:endParaRPr lang="en-GB" dirty="0"/>
          </a:p>
        </p:txBody>
      </p:sp>
    </p:spTree>
    <p:extLst>
      <p:ext uri="{BB962C8B-B14F-4D97-AF65-F5344CB8AC3E}">
        <p14:creationId xmlns:p14="http://schemas.microsoft.com/office/powerpoint/2010/main" val="249882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5D09216-EF22-010A-893B-AF952162371E}"/>
              </a:ext>
            </a:extLst>
          </p:cNvPr>
          <p:cNvSpPr>
            <a:spLocks noGrp="1"/>
          </p:cNvSpPr>
          <p:nvPr>
            <p:ph type="ctrTitle" hasCustomPrompt="1"/>
          </p:nvPr>
        </p:nvSpPr>
        <p:spPr>
          <a:xfrm>
            <a:off x="502024" y="1541034"/>
            <a:ext cx="6613151" cy="1021976"/>
          </a:xfrm>
          <a:prstGeom prst="rect">
            <a:avLst/>
          </a:prstGeom>
        </p:spPr>
        <p:txBody>
          <a:bodyPr anchor="t"/>
          <a:lstStyle>
            <a:lvl1pPr algn="l">
              <a:defRPr sz="6000" b="1" i="0">
                <a:solidFill>
                  <a:srgbClr val="CA2128"/>
                </a:solidFill>
              </a:defRPr>
            </a:lvl1pPr>
          </a:lstStyle>
          <a:p>
            <a:r>
              <a:rPr lang="en-GB" dirty="0"/>
              <a:t>PRESENTATION TITLE GILL</a:t>
            </a:r>
          </a:p>
        </p:txBody>
      </p:sp>
      <p:sp>
        <p:nvSpPr>
          <p:cNvPr id="8" name="Subtitle 2">
            <a:extLst>
              <a:ext uri="{FF2B5EF4-FFF2-40B4-BE49-F238E27FC236}">
                <a16:creationId xmlns:a16="http://schemas.microsoft.com/office/drawing/2014/main" id="{DDC11EC4-EBAD-8378-D491-2ADE811BD07E}"/>
              </a:ext>
            </a:extLst>
          </p:cNvPr>
          <p:cNvSpPr>
            <a:spLocks noGrp="1"/>
          </p:cNvSpPr>
          <p:nvPr>
            <p:ph type="subTitle" idx="1" hasCustomPrompt="1"/>
          </p:nvPr>
        </p:nvSpPr>
        <p:spPr>
          <a:xfrm>
            <a:off x="502024" y="3354187"/>
            <a:ext cx="6613151" cy="1042988"/>
          </a:xfrm>
          <a:prstGeom prst="rect">
            <a:avLst/>
          </a:prstGeom>
        </p:spPr>
        <p:txBody>
          <a:bodyPr>
            <a:normAutofit/>
          </a:bodyPr>
          <a:lstStyle>
            <a:lvl1pPr marL="0" indent="0" algn="l">
              <a:buNone/>
              <a:defRPr sz="2800" b="0" i="0">
                <a:solidFill>
                  <a:srgbClr val="CA2128"/>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Gill</a:t>
            </a:r>
          </a:p>
        </p:txBody>
      </p:sp>
    </p:spTree>
    <p:extLst>
      <p:ext uri="{BB962C8B-B14F-4D97-AF65-F5344CB8AC3E}">
        <p14:creationId xmlns:p14="http://schemas.microsoft.com/office/powerpoint/2010/main" val="2246273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s with Tit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C607B6B-4E83-BF44-A971-7F949FB1BCF6}"/>
              </a:ext>
            </a:extLst>
          </p:cNvPr>
          <p:cNvSpPr>
            <a:spLocks noGrp="1"/>
          </p:cNvSpPr>
          <p:nvPr>
            <p:ph type="title" hasCustomPrompt="1"/>
          </p:nvPr>
        </p:nvSpPr>
        <p:spPr>
          <a:xfrm>
            <a:off x="974563" y="328042"/>
            <a:ext cx="9988140"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8" name="Text Placeholder 12">
            <a:extLst>
              <a:ext uri="{FF2B5EF4-FFF2-40B4-BE49-F238E27FC236}">
                <a16:creationId xmlns:a16="http://schemas.microsoft.com/office/drawing/2014/main" id="{C48ED84E-CD5C-D04E-9F29-EEBA36CFFC47}"/>
              </a:ext>
            </a:extLst>
          </p:cNvPr>
          <p:cNvSpPr>
            <a:spLocks noGrp="1"/>
          </p:cNvSpPr>
          <p:nvPr>
            <p:ph type="body" sz="quarter" idx="11" hasCustomPrompt="1"/>
          </p:nvPr>
        </p:nvSpPr>
        <p:spPr>
          <a:xfrm>
            <a:off x="974563" y="1509823"/>
            <a:ext cx="9988140" cy="3902362"/>
          </a:xfrm>
          <a:prstGeom prst="rect">
            <a:avLst/>
          </a:prstGeom>
        </p:spPr>
        <p:txBody>
          <a:bodyPr/>
          <a:lstStyle>
            <a:lvl1pPr marL="300600" marR="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sz="2800" b="0" i="0">
                <a:solidFill>
                  <a:srgbClr val="000000"/>
                </a:solidFill>
                <a:latin typeface="Gill Sans MT" panose="020B0502020104020203" pitchFamily="34" charset="77"/>
              </a:defRPr>
            </a:lvl1pPr>
          </a:lstStyle>
          <a:p>
            <a:pPr lvl="0"/>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marL="300600" marR="0" lvl="0" indent="-300600" algn="l" defTabSz="914400" rtl="0" eaLnBrk="1" fontAlgn="auto" latinLnBrk="0" hangingPunct="1">
              <a:lnSpc>
                <a:spcPct val="90000"/>
              </a:lnSpc>
              <a:spcBef>
                <a:spcPts val="1000"/>
              </a:spcBef>
              <a:spcAft>
                <a:spcPts val="0"/>
              </a:spcAft>
              <a:buClr>
                <a:schemeClr val="accent1"/>
              </a:buClr>
              <a:buSzTx/>
              <a:buFont typeface="System Font Regular"/>
              <a:buChar char="●"/>
              <a:tabLst/>
              <a:defRPr/>
            </a:pPr>
            <a:r>
              <a:rPr lang="en-GB" dirty="0"/>
              <a:t>Bullet points Gill</a:t>
            </a:r>
          </a:p>
          <a:p>
            <a:pPr lvl="0"/>
            <a:endParaRPr lang="en-GB" dirty="0"/>
          </a:p>
        </p:txBody>
      </p:sp>
    </p:spTree>
    <p:extLst>
      <p:ext uri="{BB962C8B-B14F-4D97-AF65-F5344CB8AC3E}">
        <p14:creationId xmlns:p14="http://schemas.microsoft.com/office/powerpoint/2010/main" val="1884653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6635-AA4F-5240-AD5E-3DF225C9E588}"/>
              </a:ext>
            </a:extLst>
          </p:cNvPr>
          <p:cNvSpPr>
            <a:spLocks noGrp="1"/>
          </p:cNvSpPr>
          <p:nvPr>
            <p:ph type="title" hasCustomPrompt="1"/>
          </p:nvPr>
        </p:nvSpPr>
        <p:spPr>
          <a:xfrm>
            <a:off x="963146" y="328108"/>
            <a:ext cx="9992902"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4" name="Text Placeholder 5">
            <a:extLst>
              <a:ext uri="{FF2B5EF4-FFF2-40B4-BE49-F238E27FC236}">
                <a16:creationId xmlns:a16="http://schemas.microsoft.com/office/drawing/2014/main" id="{7E705A39-E5C0-0D49-AACB-97B22D1A2761}"/>
              </a:ext>
            </a:extLst>
          </p:cNvPr>
          <p:cNvSpPr>
            <a:spLocks noGrp="1"/>
          </p:cNvSpPr>
          <p:nvPr>
            <p:ph type="body" sz="quarter" idx="10" hasCustomPrompt="1"/>
          </p:nvPr>
        </p:nvSpPr>
        <p:spPr>
          <a:xfrm>
            <a:off x="963613" y="1573619"/>
            <a:ext cx="9991725" cy="4773206"/>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Tree>
    <p:extLst>
      <p:ext uri="{BB962C8B-B14F-4D97-AF65-F5344CB8AC3E}">
        <p14:creationId xmlns:p14="http://schemas.microsoft.com/office/powerpoint/2010/main" val="3775885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text slide 2">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B9E54F83-0F30-15EB-574A-50751E04EF22}"/>
              </a:ext>
            </a:extLst>
          </p:cNvPr>
          <p:cNvSpPr>
            <a:spLocks noGrp="1"/>
          </p:cNvSpPr>
          <p:nvPr>
            <p:ph type="body" sz="quarter" idx="10" hasCustomPrompt="1"/>
          </p:nvPr>
        </p:nvSpPr>
        <p:spPr>
          <a:xfrm>
            <a:off x="963613" y="1541721"/>
            <a:ext cx="9991725" cy="4805104"/>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
        <p:nvSpPr>
          <p:cNvPr id="8" name="Text Placeholder 9">
            <a:extLst>
              <a:ext uri="{FF2B5EF4-FFF2-40B4-BE49-F238E27FC236}">
                <a16:creationId xmlns:a16="http://schemas.microsoft.com/office/drawing/2014/main" id="{13A30019-5B13-B1B8-A8FE-CD61D3B74414}"/>
              </a:ext>
            </a:extLst>
          </p:cNvPr>
          <p:cNvSpPr>
            <a:spLocks noGrp="1"/>
          </p:cNvSpPr>
          <p:nvPr>
            <p:ph type="body" sz="quarter" idx="11"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Tree>
    <p:extLst>
      <p:ext uri="{BB962C8B-B14F-4D97-AF65-F5344CB8AC3E}">
        <p14:creationId xmlns:p14="http://schemas.microsoft.com/office/powerpoint/2010/main" val="1201838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text slide 3">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7B28FC30-6931-83F2-07B1-5EAE4487FAF0}"/>
              </a:ext>
            </a:extLst>
          </p:cNvPr>
          <p:cNvSpPr>
            <a:spLocks noGrp="1"/>
          </p:cNvSpPr>
          <p:nvPr>
            <p:ph type="body" sz="quarter" idx="10" hasCustomPrompt="1"/>
          </p:nvPr>
        </p:nvSpPr>
        <p:spPr>
          <a:xfrm>
            <a:off x="963613" y="1541721"/>
            <a:ext cx="9991725" cy="4805104"/>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
        <p:nvSpPr>
          <p:cNvPr id="8" name="Text Placeholder 9">
            <a:extLst>
              <a:ext uri="{FF2B5EF4-FFF2-40B4-BE49-F238E27FC236}">
                <a16:creationId xmlns:a16="http://schemas.microsoft.com/office/drawing/2014/main" id="{63BBCC06-ECDF-5DB4-2B8D-C3F8C1153C89}"/>
              </a:ext>
            </a:extLst>
          </p:cNvPr>
          <p:cNvSpPr>
            <a:spLocks noGrp="1"/>
          </p:cNvSpPr>
          <p:nvPr>
            <p:ph type="body" sz="quarter" idx="11"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Tree>
    <p:extLst>
      <p:ext uri="{BB962C8B-B14F-4D97-AF65-F5344CB8AC3E}">
        <p14:creationId xmlns:p14="http://schemas.microsoft.com/office/powerpoint/2010/main" val="871373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slid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8" name="Text Placeholder 11">
            <a:extLst>
              <a:ext uri="{FF2B5EF4-FFF2-40B4-BE49-F238E27FC236}">
                <a16:creationId xmlns:a16="http://schemas.microsoft.com/office/drawing/2014/main" id="{92265DD3-232E-A2B7-DC9D-9FDF203E940A}"/>
              </a:ext>
            </a:extLst>
          </p:cNvPr>
          <p:cNvSpPr>
            <a:spLocks noGrp="1"/>
          </p:cNvSpPr>
          <p:nvPr>
            <p:ph type="body" sz="quarter" idx="11" hasCustomPrompt="1"/>
          </p:nvPr>
        </p:nvSpPr>
        <p:spPr>
          <a:xfrm>
            <a:off x="1012825" y="1649186"/>
            <a:ext cx="10123488"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Tree>
    <p:extLst>
      <p:ext uri="{BB962C8B-B14F-4D97-AF65-F5344CB8AC3E}">
        <p14:creationId xmlns:p14="http://schemas.microsoft.com/office/powerpoint/2010/main" val="1798711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mp; bullets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8" name="Text Placeholder 11">
            <a:extLst>
              <a:ext uri="{FF2B5EF4-FFF2-40B4-BE49-F238E27FC236}">
                <a16:creationId xmlns:a16="http://schemas.microsoft.com/office/drawing/2014/main" id="{316309F1-7C3D-14B8-81D9-3E1EB36C43E8}"/>
              </a:ext>
            </a:extLst>
          </p:cNvPr>
          <p:cNvSpPr>
            <a:spLocks noGrp="1"/>
          </p:cNvSpPr>
          <p:nvPr>
            <p:ph type="body" sz="quarter" idx="11" hasCustomPrompt="1"/>
          </p:nvPr>
        </p:nvSpPr>
        <p:spPr>
          <a:xfrm>
            <a:off x="1012825" y="1649186"/>
            <a:ext cx="4952040"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6655981" y="1534886"/>
            <a:ext cx="4480332" cy="4816701"/>
          </a:xfrm>
          <a:prstGeom prst="roundRect">
            <a:avLst>
              <a:gd name="adj" fmla="val 6534"/>
            </a:avLst>
          </a:prstGeom>
          <a:solidFill>
            <a:srgbClr val="2D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6789848" y="1675135"/>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Tree>
    <p:extLst>
      <p:ext uri="{BB962C8B-B14F-4D97-AF65-F5344CB8AC3E}">
        <p14:creationId xmlns:p14="http://schemas.microsoft.com/office/powerpoint/2010/main" val="3945659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amp; bullets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8" name="Text Placeholder 11">
            <a:extLst>
              <a:ext uri="{FF2B5EF4-FFF2-40B4-BE49-F238E27FC236}">
                <a16:creationId xmlns:a16="http://schemas.microsoft.com/office/drawing/2014/main" id="{316309F1-7C3D-14B8-81D9-3E1EB36C43E8}"/>
              </a:ext>
            </a:extLst>
          </p:cNvPr>
          <p:cNvSpPr>
            <a:spLocks noGrp="1"/>
          </p:cNvSpPr>
          <p:nvPr>
            <p:ph type="body" sz="quarter" idx="11" hasCustomPrompt="1"/>
          </p:nvPr>
        </p:nvSpPr>
        <p:spPr>
          <a:xfrm>
            <a:off x="6184273" y="1649185"/>
            <a:ext cx="4952040"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1012825" y="1534886"/>
            <a:ext cx="4480332" cy="4816701"/>
          </a:xfrm>
          <a:prstGeom prst="roundRect">
            <a:avLst>
              <a:gd name="adj" fmla="val 6534"/>
            </a:avLst>
          </a:prstGeom>
          <a:solidFill>
            <a:srgbClr val="2D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1175857" y="164918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Tree>
    <p:extLst>
      <p:ext uri="{BB962C8B-B14F-4D97-AF65-F5344CB8AC3E}">
        <p14:creationId xmlns:p14="http://schemas.microsoft.com/office/powerpoint/2010/main" val="2155858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bullet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316309F1-7C3D-14B8-81D9-3E1EB36C43E8}"/>
              </a:ext>
            </a:extLst>
          </p:cNvPr>
          <p:cNvSpPr>
            <a:spLocks noGrp="1"/>
          </p:cNvSpPr>
          <p:nvPr>
            <p:ph type="body" sz="quarter" idx="11" hasCustomPrompt="1"/>
          </p:nvPr>
        </p:nvSpPr>
        <p:spPr>
          <a:xfrm>
            <a:off x="821439" y="830479"/>
            <a:ext cx="4952040"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6709143" y="830479"/>
            <a:ext cx="4480332" cy="4816701"/>
          </a:xfrm>
          <a:prstGeom prst="roundRect">
            <a:avLst>
              <a:gd name="adj" fmla="val 6534"/>
            </a:avLst>
          </a:prstGeom>
          <a:solidFill>
            <a:srgbClr val="2D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6953526" y="944778"/>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Tree>
    <p:extLst>
      <p:ext uri="{BB962C8B-B14F-4D97-AF65-F5344CB8AC3E}">
        <p14:creationId xmlns:p14="http://schemas.microsoft.com/office/powerpoint/2010/main" val="2777098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2" name="Text Placeholder 11">
            <a:extLst>
              <a:ext uri="{FF2B5EF4-FFF2-40B4-BE49-F238E27FC236}">
                <a16:creationId xmlns:a16="http://schemas.microsoft.com/office/drawing/2014/main" id="{21AC1732-51C2-CED6-ECFA-57D42EB6E3B7}"/>
              </a:ext>
            </a:extLst>
          </p:cNvPr>
          <p:cNvSpPr>
            <a:spLocks noGrp="1"/>
          </p:cNvSpPr>
          <p:nvPr>
            <p:ph type="body" sz="quarter" idx="12" hasCustomPrompt="1"/>
          </p:nvPr>
        </p:nvSpPr>
        <p:spPr>
          <a:xfrm>
            <a:off x="1012825" y="151893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tx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Tree>
    <p:extLst>
      <p:ext uri="{BB962C8B-B14F-4D97-AF65-F5344CB8AC3E}">
        <p14:creationId xmlns:p14="http://schemas.microsoft.com/office/powerpoint/2010/main" val="1538199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amp; imag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8" name="Text Placeholder 11">
            <a:extLst>
              <a:ext uri="{FF2B5EF4-FFF2-40B4-BE49-F238E27FC236}">
                <a16:creationId xmlns:a16="http://schemas.microsoft.com/office/drawing/2014/main" id="{92265DD3-232E-A2B7-DC9D-9FDF203E940A}"/>
              </a:ext>
            </a:extLst>
          </p:cNvPr>
          <p:cNvSpPr>
            <a:spLocks noGrp="1"/>
          </p:cNvSpPr>
          <p:nvPr>
            <p:ph type="body" sz="quarter" idx="11" hasCustomPrompt="1"/>
          </p:nvPr>
        </p:nvSpPr>
        <p:spPr>
          <a:xfrm>
            <a:off x="1012825" y="1649186"/>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a:t>
            </a:r>
          </a:p>
        </p:txBody>
      </p:sp>
      <p:sp>
        <p:nvSpPr>
          <p:cNvPr id="2" name="Picture Placeholder 2">
            <a:extLst>
              <a:ext uri="{FF2B5EF4-FFF2-40B4-BE49-F238E27FC236}">
                <a16:creationId xmlns:a16="http://schemas.microsoft.com/office/drawing/2014/main" id="{35833C2D-3FF0-045B-78EA-2AE63E8F56D3}"/>
              </a:ext>
            </a:extLst>
          </p:cNvPr>
          <p:cNvSpPr>
            <a:spLocks noGrp="1"/>
          </p:cNvSpPr>
          <p:nvPr>
            <p:ph type="pic" idx="1"/>
          </p:nvPr>
        </p:nvSpPr>
        <p:spPr>
          <a:xfrm>
            <a:off x="6405932" y="1649187"/>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623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98C683E-6094-01A3-273B-DA36D355CD6D}"/>
              </a:ext>
            </a:extLst>
          </p:cNvPr>
          <p:cNvSpPr>
            <a:spLocks noGrp="1"/>
          </p:cNvSpPr>
          <p:nvPr>
            <p:ph type="ctrTitle" hasCustomPrompt="1"/>
          </p:nvPr>
        </p:nvSpPr>
        <p:spPr>
          <a:xfrm>
            <a:off x="502024" y="731409"/>
            <a:ext cx="6613151" cy="1021976"/>
          </a:xfrm>
          <a:prstGeom prst="rect">
            <a:avLst/>
          </a:prstGeom>
        </p:spPr>
        <p:txBody>
          <a:bodyPr anchor="t"/>
          <a:lstStyle>
            <a:lvl1pPr algn="l">
              <a:defRPr sz="6000" b="1" i="0">
                <a:solidFill>
                  <a:srgbClr val="CA2128"/>
                </a:solidFill>
              </a:defRPr>
            </a:lvl1pPr>
          </a:lstStyle>
          <a:p>
            <a:r>
              <a:rPr lang="en-GB" dirty="0"/>
              <a:t>PRESENTATION TITLE GILL</a:t>
            </a:r>
          </a:p>
        </p:txBody>
      </p:sp>
      <p:sp>
        <p:nvSpPr>
          <p:cNvPr id="8" name="Subtitle 2">
            <a:extLst>
              <a:ext uri="{FF2B5EF4-FFF2-40B4-BE49-F238E27FC236}">
                <a16:creationId xmlns:a16="http://schemas.microsoft.com/office/drawing/2014/main" id="{D3A973CA-58F0-FC0F-6A0D-DBB38DD6CCC1}"/>
              </a:ext>
            </a:extLst>
          </p:cNvPr>
          <p:cNvSpPr>
            <a:spLocks noGrp="1"/>
          </p:cNvSpPr>
          <p:nvPr>
            <p:ph type="subTitle" idx="1" hasCustomPrompt="1"/>
          </p:nvPr>
        </p:nvSpPr>
        <p:spPr>
          <a:xfrm>
            <a:off x="502024" y="2544562"/>
            <a:ext cx="6613151" cy="1042988"/>
          </a:xfrm>
          <a:prstGeom prst="rect">
            <a:avLst/>
          </a:prstGeom>
        </p:spPr>
        <p:txBody>
          <a:bodyPr>
            <a:normAutofit/>
          </a:bodyPr>
          <a:lstStyle>
            <a:lvl1pPr marL="0" indent="0" algn="l">
              <a:buNone/>
              <a:defRPr sz="2800" b="0" i="0">
                <a:solidFill>
                  <a:srgbClr val="CA2128"/>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Gill</a:t>
            </a:r>
          </a:p>
        </p:txBody>
      </p:sp>
      <p:sp>
        <p:nvSpPr>
          <p:cNvPr id="9" name="Text Placeholder 4">
            <a:extLst>
              <a:ext uri="{FF2B5EF4-FFF2-40B4-BE49-F238E27FC236}">
                <a16:creationId xmlns:a16="http://schemas.microsoft.com/office/drawing/2014/main" id="{FB99BB1A-2245-E4DB-666F-F2A580EB74AE}"/>
              </a:ext>
            </a:extLst>
          </p:cNvPr>
          <p:cNvSpPr>
            <a:spLocks noGrp="1"/>
          </p:cNvSpPr>
          <p:nvPr>
            <p:ph type="body" sz="quarter" idx="10" hasCustomPrompt="1"/>
          </p:nvPr>
        </p:nvSpPr>
        <p:spPr>
          <a:xfrm>
            <a:off x="502024" y="3735388"/>
            <a:ext cx="6613151" cy="1608137"/>
          </a:xfrm>
          <a:prstGeom prst="rect">
            <a:avLst/>
          </a:prstGeom>
        </p:spPr>
        <p:txBody>
          <a:bodyPr>
            <a:normAutofit/>
          </a:bodyPr>
          <a:lstStyle>
            <a:lvl1pPr marL="0" indent="0">
              <a:buNone/>
              <a:defRPr sz="1800" b="0" i="0">
                <a:solidFill>
                  <a:srgbClr val="CA2128"/>
                </a:solidFill>
                <a:latin typeface="Gill Sans MT" panose="020B0502020104020203" pitchFamily="34" charset="77"/>
              </a:defRPr>
            </a:lvl1pPr>
          </a:lstStyle>
          <a:p>
            <a:pPr lvl="0"/>
            <a:r>
              <a:rPr lang="en-GB" dirty="0"/>
              <a:t>Date: 00/00/00</a:t>
            </a:r>
          </a:p>
          <a:p>
            <a:pPr lvl="0"/>
            <a:r>
              <a:rPr lang="en-GB" dirty="0"/>
              <a:t>Location: Anytown</a:t>
            </a:r>
          </a:p>
          <a:p>
            <a:pPr lvl="0"/>
            <a:r>
              <a:rPr lang="en-GB" dirty="0"/>
              <a:t>Speaker: Person</a:t>
            </a:r>
          </a:p>
        </p:txBody>
      </p:sp>
    </p:spTree>
    <p:extLst>
      <p:ext uri="{BB962C8B-B14F-4D97-AF65-F5344CB8AC3E}">
        <p14:creationId xmlns:p14="http://schemas.microsoft.com/office/powerpoint/2010/main" val="2287226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amp; image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F3D2E1EB-9E6B-67C4-5475-4A8EDF63F04E}"/>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8" name="Text Placeholder 11">
            <a:extLst>
              <a:ext uri="{FF2B5EF4-FFF2-40B4-BE49-F238E27FC236}">
                <a16:creationId xmlns:a16="http://schemas.microsoft.com/office/drawing/2014/main" id="{92265DD3-232E-A2B7-DC9D-9FDF203E940A}"/>
              </a:ext>
            </a:extLst>
          </p:cNvPr>
          <p:cNvSpPr>
            <a:spLocks noGrp="1"/>
          </p:cNvSpPr>
          <p:nvPr>
            <p:ph type="body" sz="quarter" idx="11" hasCustomPrompt="1"/>
          </p:nvPr>
        </p:nvSpPr>
        <p:spPr>
          <a:xfrm>
            <a:off x="6053138" y="1670451"/>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a:t>
            </a:r>
          </a:p>
        </p:txBody>
      </p:sp>
      <p:sp>
        <p:nvSpPr>
          <p:cNvPr id="2" name="Picture Placeholder 2">
            <a:extLst>
              <a:ext uri="{FF2B5EF4-FFF2-40B4-BE49-F238E27FC236}">
                <a16:creationId xmlns:a16="http://schemas.microsoft.com/office/drawing/2014/main" id="{35833C2D-3FF0-045B-78EA-2AE63E8F56D3}"/>
              </a:ext>
            </a:extLst>
          </p:cNvPr>
          <p:cNvSpPr>
            <a:spLocks noGrp="1"/>
          </p:cNvSpPr>
          <p:nvPr>
            <p:ph type="pic" idx="1"/>
          </p:nvPr>
        </p:nvSpPr>
        <p:spPr>
          <a:xfrm>
            <a:off x="1055687" y="1670451"/>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19224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ullets &amp; imag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1012824" y="1534887"/>
            <a:ext cx="5005203" cy="4702402"/>
          </a:xfrm>
          <a:prstGeom prst="roundRect">
            <a:avLst>
              <a:gd name="adj" fmla="val 6534"/>
            </a:avLst>
          </a:prstGeom>
          <a:solidFill>
            <a:srgbClr val="2D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1175857" y="164918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6405932" y="1618428"/>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453454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ullets &amp; image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9" name="Rectangle: Rounded Corners 8">
            <a:extLst>
              <a:ext uri="{FF2B5EF4-FFF2-40B4-BE49-F238E27FC236}">
                <a16:creationId xmlns:a16="http://schemas.microsoft.com/office/drawing/2014/main" id="{9CF4DCC5-F978-A239-DD10-E034BD8A438F}"/>
              </a:ext>
            </a:extLst>
          </p:cNvPr>
          <p:cNvSpPr/>
          <p:nvPr userDrawn="1"/>
        </p:nvSpPr>
        <p:spPr>
          <a:xfrm>
            <a:off x="6173973" y="1534886"/>
            <a:ext cx="5005203" cy="4702402"/>
          </a:xfrm>
          <a:prstGeom prst="roundRect">
            <a:avLst>
              <a:gd name="adj" fmla="val 6534"/>
            </a:avLst>
          </a:prstGeom>
          <a:solidFill>
            <a:srgbClr val="2D7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8568163C-7579-81C5-223A-5E368545FB13}"/>
              </a:ext>
            </a:extLst>
          </p:cNvPr>
          <p:cNvSpPr>
            <a:spLocks noGrp="1"/>
          </p:cNvSpPr>
          <p:nvPr>
            <p:ph type="body" sz="quarter" idx="12" hasCustomPrompt="1"/>
          </p:nvPr>
        </p:nvSpPr>
        <p:spPr>
          <a:xfrm>
            <a:off x="6545299" y="1649186"/>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bg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1012824" y="1534886"/>
            <a:ext cx="4730381"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5267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image 1">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19246524-969C-BE3B-BDEE-FB570C2F7866}"/>
              </a:ext>
            </a:extLst>
          </p:cNvPr>
          <p:cNvSpPr>
            <a:spLocks noGrp="1"/>
          </p:cNvSpPr>
          <p:nvPr>
            <p:ph type="body" sz="quarter" idx="10"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1012824" y="1534886"/>
            <a:ext cx="10123488" cy="458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06196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0" y="0"/>
            <a:ext cx="12192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688396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mp; imag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0"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6096000" y="307052"/>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5" name="Text Placeholder 11">
            <a:extLst>
              <a:ext uri="{FF2B5EF4-FFF2-40B4-BE49-F238E27FC236}">
                <a16:creationId xmlns:a16="http://schemas.microsoft.com/office/drawing/2014/main" id="{388373C9-B514-D315-3DD5-9822C3BA20E5}"/>
              </a:ext>
            </a:extLst>
          </p:cNvPr>
          <p:cNvSpPr>
            <a:spLocks noGrp="1"/>
          </p:cNvSpPr>
          <p:nvPr>
            <p:ph type="body" sz="quarter" idx="11" hasCustomPrompt="1"/>
          </p:nvPr>
        </p:nvSpPr>
        <p:spPr>
          <a:xfrm>
            <a:off x="6096000" y="1425902"/>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a:t>
            </a:r>
          </a:p>
        </p:txBody>
      </p:sp>
    </p:spTree>
    <p:extLst>
      <p:ext uri="{BB962C8B-B14F-4D97-AF65-F5344CB8AC3E}">
        <p14:creationId xmlns:p14="http://schemas.microsoft.com/office/powerpoint/2010/main" val="1285861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mp; image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6227135"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178576" y="269763"/>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5" name="Text Placeholder 11">
            <a:extLst>
              <a:ext uri="{FF2B5EF4-FFF2-40B4-BE49-F238E27FC236}">
                <a16:creationId xmlns:a16="http://schemas.microsoft.com/office/drawing/2014/main" id="{388373C9-B514-D315-3DD5-9822C3BA20E5}"/>
              </a:ext>
            </a:extLst>
          </p:cNvPr>
          <p:cNvSpPr>
            <a:spLocks noGrp="1"/>
          </p:cNvSpPr>
          <p:nvPr>
            <p:ph type="body" sz="quarter" idx="11" hasCustomPrompt="1"/>
          </p:nvPr>
        </p:nvSpPr>
        <p:spPr>
          <a:xfrm>
            <a:off x="178576" y="1415270"/>
            <a:ext cx="5083175" cy="458810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800">
                <a:solidFill>
                  <a:srgbClr val="000000"/>
                </a:solidFill>
                <a:latin typeface="Gill Sans MT" panose="020B0502020104020203" pitchFamily="34" charset="77"/>
              </a:defRPr>
            </a:lvl1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a:t>
            </a:r>
          </a:p>
        </p:txBody>
      </p:sp>
    </p:spTree>
    <p:extLst>
      <p:ext uri="{BB962C8B-B14F-4D97-AF65-F5344CB8AC3E}">
        <p14:creationId xmlns:p14="http://schemas.microsoft.com/office/powerpoint/2010/main" val="2949970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bullets &amp; image 3">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0"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6457507" y="307052"/>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6" name="Text Placeholder 11">
            <a:extLst>
              <a:ext uri="{FF2B5EF4-FFF2-40B4-BE49-F238E27FC236}">
                <a16:creationId xmlns:a16="http://schemas.microsoft.com/office/drawing/2014/main" id="{9455E787-5726-BA2B-2E51-BAD0DCB2FFEF}"/>
              </a:ext>
            </a:extLst>
          </p:cNvPr>
          <p:cNvSpPr>
            <a:spLocks noGrp="1"/>
          </p:cNvSpPr>
          <p:nvPr>
            <p:ph type="body" sz="quarter" idx="12" hasCustomPrompt="1"/>
          </p:nvPr>
        </p:nvSpPr>
        <p:spPr>
          <a:xfrm>
            <a:off x="6457507" y="1577262"/>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tx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Tree>
    <p:extLst>
      <p:ext uri="{BB962C8B-B14F-4D97-AF65-F5344CB8AC3E}">
        <p14:creationId xmlns:p14="http://schemas.microsoft.com/office/powerpoint/2010/main" val="3133250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bullets &amp; image 4">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5284995-34A9-1D25-8FC8-8A141CB14EC5}"/>
              </a:ext>
            </a:extLst>
          </p:cNvPr>
          <p:cNvSpPr>
            <a:spLocks noGrp="1"/>
          </p:cNvSpPr>
          <p:nvPr>
            <p:ph type="pic" idx="1"/>
          </p:nvPr>
        </p:nvSpPr>
        <p:spPr>
          <a:xfrm>
            <a:off x="6227135" y="0"/>
            <a:ext cx="596486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9">
            <a:extLst>
              <a:ext uri="{FF2B5EF4-FFF2-40B4-BE49-F238E27FC236}">
                <a16:creationId xmlns:a16="http://schemas.microsoft.com/office/drawing/2014/main" id="{374F2950-B22F-9C6A-8341-E5D5D3589C78}"/>
              </a:ext>
            </a:extLst>
          </p:cNvPr>
          <p:cNvSpPr>
            <a:spLocks noGrp="1"/>
          </p:cNvSpPr>
          <p:nvPr>
            <p:ph type="body" sz="quarter" idx="10" hasCustomPrompt="1"/>
          </p:nvPr>
        </p:nvSpPr>
        <p:spPr>
          <a:xfrm>
            <a:off x="455023" y="269306"/>
            <a:ext cx="5083175"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
        <p:nvSpPr>
          <p:cNvPr id="6" name="Text Placeholder 11">
            <a:extLst>
              <a:ext uri="{FF2B5EF4-FFF2-40B4-BE49-F238E27FC236}">
                <a16:creationId xmlns:a16="http://schemas.microsoft.com/office/drawing/2014/main" id="{A955FC4F-4656-E7C9-D563-6BB089B692AD}"/>
              </a:ext>
            </a:extLst>
          </p:cNvPr>
          <p:cNvSpPr>
            <a:spLocks noGrp="1"/>
          </p:cNvSpPr>
          <p:nvPr>
            <p:ph type="body" sz="quarter" idx="12" hasCustomPrompt="1"/>
          </p:nvPr>
        </p:nvSpPr>
        <p:spPr>
          <a:xfrm>
            <a:off x="455023" y="1751409"/>
            <a:ext cx="3991566" cy="4588102"/>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a:solidFill>
                  <a:schemeClr val="tx1"/>
                </a:solidFill>
                <a:latin typeface="Gill Sans MT" panose="020B0502020104020203" pitchFamily="34" charset="77"/>
              </a:defRPr>
            </a:lvl1pPr>
          </a:lstStyle>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a:p>
            <a:r>
              <a:rPr lang="en-GB" dirty="0">
                <a:effectLst/>
                <a:latin typeface="Myriad Pro" panose="020B0503030403020204" pitchFamily="34" charset="0"/>
              </a:rPr>
              <a:t>Bullet point.</a:t>
            </a:r>
          </a:p>
        </p:txBody>
      </p:sp>
    </p:spTree>
    <p:extLst>
      <p:ext uri="{BB962C8B-B14F-4D97-AF65-F5344CB8AC3E}">
        <p14:creationId xmlns:p14="http://schemas.microsoft.com/office/powerpoint/2010/main" val="8360714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akers slide - style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1F386EA-9CE6-F231-508F-31FDBB5C6D35}"/>
              </a:ext>
            </a:extLst>
          </p:cNvPr>
          <p:cNvGrpSpPr/>
          <p:nvPr userDrawn="1"/>
        </p:nvGrpSpPr>
        <p:grpSpPr>
          <a:xfrm>
            <a:off x="3502311" y="2394534"/>
            <a:ext cx="2292160" cy="2292160"/>
            <a:chOff x="650574" y="2375563"/>
            <a:chExt cx="2292160" cy="2292160"/>
          </a:xfrm>
        </p:grpSpPr>
        <p:pic>
          <p:nvPicPr>
            <p:cNvPr id="10" name="Picture 9" descr="A blue oval with black background&#10;&#10;Description automatically generated">
              <a:extLst>
                <a:ext uri="{FF2B5EF4-FFF2-40B4-BE49-F238E27FC236}">
                  <a16:creationId xmlns:a16="http://schemas.microsoft.com/office/drawing/2014/main" id="{18B200C0-0BC0-325E-BA1B-BDD7C364C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74" y="2375563"/>
              <a:ext cx="2292160" cy="2292160"/>
            </a:xfrm>
            <a:prstGeom prst="rect">
              <a:avLst/>
            </a:prstGeom>
          </p:spPr>
        </p:pic>
        <p:pic>
          <p:nvPicPr>
            <p:cNvPr id="12" name="Picture 11" descr="A blue oval with black background&#10;&#10;Description automatically generated">
              <a:extLst>
                <a:ext uri="{FF2B5EF4-FFF2-40B4-BE49-F238E27FC236}">
                  <a16:creationId xmlns:a16="http://schemas.microsoft.com/office/drawing/2014/main" id="{5DFDB1F8-4C94-084A-E181-336F144D4C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098" y="2489050"/>
              <a:ext cx="2065186" cy="2065186"/>
            </a:xfrm>
            <a:prstGeom prst="rect">
              <a:avLst/>
            </a:prstGeom>
          </p:spPr>
        </p:pic>
      </p:grpSp>
      <p:grpSp>
        <p:nvGrpSpPr>
          <p:cNvPr id="24" name="Group 23">
            <a:extLst>
              <a:ext uri="{FF2B5EF4-FFF2-40B4-BE49-F238E27FC236}">
                <a16:creationId xmlns:a16="http://schemas.microsoft.com/office/drawing/2014/main" id="{77A49C00-D167-9100-AE7E-BE1FBC165C58}"/>
              </a:ext>
            </a:extLst>
          </p:cNvPr>
          <p:cNvGrpSpPr/>
          <p:nvPr userDrawn="1"/>
        </p:nvGrpSpPr>
        <p:grpSpPr>
          <a:xfrm>
            <a:off x="6275853" y="2382402"/>
            <a:ext cx="2292160" cy="2292160"/>
            <a:chOff x="650574" y="2375563"/>
            <a:chExt cx="2292160" cy="2292160"/>
          </a:xfrm>
        </p:grpSpPr>
        <p:pic>
          <p:nvPicPr>
            <p:cNvPr id="25" name="Picture 24" descr="A blue oval with black background&#10;&#10;Description automatically generated">
              <a:extLst>
                <a:ext uri="{FF2B5EF4-FFF2-40B4-BE49-F238E27FC236}">
                  <a16:creationId xmlns:a16="http://schemas.microsoft.com/office/drawing/2014/main" id="{E681150A-39AB-878A-7BEF-5B9CF7A29C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74" y="2375563"/>
              <a:ext cx="2292160" cy="2292160"/>
            </a:xfrm>
            <a:prstGeom prst="rect">
              <a:avLst/>
            </a:prstGeom>
          </p:spPr>
        </p:pic>
        <p:pic>
          <p:nvPicPr>
            <p:cNvPr id="26" name="Picture 25" descr="A blue oval with black background&#10;&#10;Description automatically generated">
              <a:extLst>
                <a:ext uri="{FF2B5EF4-FFF2-40B4-BE49-F238E27FC236}">
                  <a16:creationId xmlns:a16="http://schemas.microsoft.com/office/drawing/2014/main" id="{3F585460-57D6-1B06-5B62-6E4CF8FABA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098" y="2489050"/>
              <a:ext cx="2065186" cy="2065186"/>
            </a:xfrm>
            <a:prstGeom prst="rect">
              <a:avLst/>
            </a:prstGeom>
          </p:spPr>
        </p:pic>
      </p:grpSp>
      <p:grpSp>
        <p:nvGrpSpPr>
          <p:cNvPr id="27" name="Group 26">
            <a:extLst>
              <a:ext uri="{FF2B5EF4-FFF2-40B4-BE49-F238E27FC236}">
                <a16:creationId xmlns:a16="http://schemas.microsoft.com/office/drawing/2014/main" id="{CDCF6C65-8C87-DAE9-9565-07F151F332CA}"/>
              </a:ext>
            </a:extLst>
          </p:cNvPr>
          <p:cNvGrpSpPr/>
          <p:nvPr userDrawn="1"/>
        </p:nvGrpSpPr>
        <p:grpSpPr>
          <a:xfrm>
            <a:off x="9162256" y="2430316"/>
            <a:ext cx="2292160" cy="2292160"/>
            <a:chOff x="650574" y="2375563"/>
            <a:chExt cx="2292160" cy="2292160"/>
          </a:xfrm>
        </p:grpSpPr>
        <p:pic>
          <p:nvPicPr>
            <p:cNvPr id="28" name="Picture 27" descr="A blue oval with black background&#10;&#10;Description automatically generated">
              <a:extLst>
                <a:ext uri="{FF2B5EF4-FFF2-40B4-BE49-F238E27FC236}">
                  <a16:creationId xmlns:a16="http://schemas.microsoft.com/office/drawing/2014/main" id="{ADB5D781-7B21-B7B2-B74F-BFE1E6E13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74" y="2375563"/>
              <a:ext cx="2292160" cy="2292160"/>
            </a:xfrm>
            <a:prstGeom prst="rect">
              <a:avLst/>
            </a:prstGeom>
          </p:spPr>
        </p:pic>
        <p:pic>
          <p:nvPicPr>
            <p:cNvPr id="29" name="Picture 28" descr="A blue oval with black background&#10;&#10;Description automatically generated">
              <a:extLst>
                <a:ext uri="{FF2B5EF4-FFF2-40B4-BE49-F238E27FC236}">
                  <a16:creationId xmlns:a16="http://schemas.microsoft.com/office/drawing/2014/main" id="{47110D7B-8676-0958-AE72-9648DDA0F7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098" y="2489050"/>
              <a:ext cx="2065186" cy="2065186"/>
            </a:xfrm>
            <a:prstGeom prst="rect">
              <a:avLst/>
            </a:prstGeom>
          </p:spPr>
        </p:pic>
      </p:grpSp>
      <p:sp>
        <p:nvSpPr>
          <p:cNvPr id="7" name="Text Placeholder 9">
            <a:extLst>
              <a:ext uri="{FF2B5EF4-FFF2-40B4-BE49-F238E27FC236}">
                <a16:creationId xmlns:a16="http://schemas.microsoft.com/office/drawing/2014/main" id="{54752050-C2C4-55C9-DA78-03F87677FA54}"/>
              </a:ext>
            </a:extLst>
          </p:cNvPr>
          <p:cNvSpPr>
            <a:spLocks noGrp="1"/>
          </p:cNvSpPr>
          <p:nvPr>
            <p:ph type="body" sz="quarter" idx="10" hasCustomPrompt="1"/>
          </p:nvPr>
        </p:nvSpPr>
        <p:spPr>
          <a:xfrm>
            <a:off x="455023" y="345506"/>
            <a:ext cx="5083175" cy="963158"/>
          </a:xfrm>
          <a:prstGeom prst="rect">
            <a:avLst/>
          </a:prstGeom>
        </p:spPr>
        <p:txBody>
          <a:bodyPr/>
          <a:lstStyle>
            <a:lvl1pPr marL="0" indent="0">
              <a:buFontTx/>
              <a:buNone/>
              <a:defRPr sz="4400">
                <a:solidFill>
                  <a:schemeClr val="bg1"/>
                </a:solidFill>
                <a:latin typeface="Gill Sans MT" panose="020B0502020104020203" pitchFamily="34" charset="77"/>
              </a:defRPr>
            </a:lvl1pPr>
          </a:lstStyle>
          <a:p>
            <a:pPr lvl="0"/>
            <a:r>
              <a:rPr lang="en-GB" dirty="0"/>
              <a:t>People/speakers</a:t>
            </a:r>
          </a:p>
        </p:txBody>
      </p:sp>
      <p:sp>
        <p:nvSpPr>
          <p:cNvPr id="30" name="Text Placeholder 11">
            <a:extLst>
              <a:ext uri="{FF2B5EF4-FFF2-40B4-BE49-F238E27FC236}">
                <a16:creationId xmlns:a16="http://schemas.microsoft.com/office/drawing/2014/main" id="{C9FCA93D-896C-EF58-5720-4E459222F789}"/>
              </a:ext>
            </a:extLst>
          </p:cNvPr>
          <p:cNvSpPr>
            <a:spLocks noGrp="1"/>
          </p:cNvSpPr>
          <p:nvPr>
            <p:ph type="body" sz="quarter" idx="11" hasCustomPrompt="1"/>
          </p:nvPr>
        </p:nvSpPr>
        <p:spPr>
          <a:xfrm>
            <a:off x="997221" y="4673625"/>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CA2128"/>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31" name="Text Placeholder 11">
            <a:extLst>
              <a:ext uri="{FF2B5EF4-FFF2-40B4-BE49-F238E27FC236}">
                <a16:creationId xmlns:a16="http://schemas.microsoft.com/office/drawing/2014/main" id="{F7761064-0DFC-5416-10D2-C7041B62411E}"/>
              </a:ext>
            </a:extLst>
          </p:cNvPr>
          <p:cNvSpPr>
            <a:spLocks noGrp="1"/>
          </p:cNvSpPr>
          <p:nvPr>
            <p:ph type="body" sz="quarter" idx="12" hasCustomPrompt="1"/>
          </p:nvPr>
        </p:nvSpPr>
        <p:spPr>
          <a:xfrm>
            <a:off x="3934027" y="4677169"/>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CA2128"/>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32" name="Text Placeholder 11">
            <a:extLst>
              <a:ext uri="{FF2B5EF4-FFF2-40B4-BE49-F238E27FC236}">
                <a16:creationId xmlns:a16="http://schemas.microsoft.com/office/drawing/2014/main" id="{AA5B4FB0-A2F5-B655-77F5-2B610EDEE7DD}"/>
              </a:ext>
            </a:extLst>
          </p:cNvPr>
          <p:cNvSpPr>
            <a:spLocks noGrp="1"/>
          </p:cNvSpPr>
          <p:nvPr>
            <p:ph type="body" sz="quarter" idx="13" hasCustomPrompt="1"/>
          </p:nvPr>
        </p:nvSpPr>
        <p:spPr>
          <a:xfrm>
            <a:off x="6657165" y="4673625"/>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CA2128"/>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33" name="Text Placeholder 11">
            <a:extLst>
              <a:ext uri="{FF2B5EF4-FFF2-40B4-BE49-F238E27FC236}">
                <a16:creationId xmlns:a16="http://schemas.microsoft.com/office/drawing/2014/main" id="{B221929A-C706-5279-441E-1B607A1D63FC}"/>
              </a:ext>
            </a:extLst>
          </p:cNvPr>
          <p:cNvSpPr>
            <a:spLocks noGrp="1"/>
          </p:cNvSpPr>
          <p:nvPr>
            <p:ph type="body" sz="quarter" idx="14" hasCustomPrompt="1"/>
          </p:nvPr>
        </p:nvSpPr>
        <p:spPr>
          <a:xfrm>
            <a:off x="9593971" y="4725162"/>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1">
                <a:solidFill>
                  <a:srgbClr val="CA2128"/>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34" name="Text Placeholder 11">
            <a:extLst>
              <a:ext uri="{FF2B5EF4-FFF2-40B4-BE49-F238E27FC236}">
                <a16:creationId xmlns:a16="http://schemas.microsoft.com/office/drawing/2014/main" id="{F02B36D3-A142-A42A-B865-5A6115947C42}"/>
              </a:ext>
            </a:extLst>
          </p:cNvPr>
          <p:cNvSpPr>
            <a:spLocks noGrp="1"/>
          </p:cNvSpPr>
          <p:nvPr>
            <p:ph type="body" sz="quarter" idx="15" hasCustomPrompt="1"/>
          </p:nvPr>
        </p:nvSpPr>
        <p:spPr>
          <a:xfrm>
            <a:off x="997221" y="5269270"/>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35" name="Text Placeholder 11">
            <a:extLst>
              <a:ext uri="{FF2B5EF4-FFF2-40B4-BE49-F238E27FC236}">
                <a16:creationId xmlns:a16="http://schemas.microsoft.com/office/drawing/2014/main" id="{893BA949-EB25-4B3E-40DF-B890781F198A}"/>
              </a:ext>
            </a:extLst>
          </p:cNvPr>
          <p:cNvSpPr>
            <a:spLocks noGrp="1"/>
          </p:cNvSpPr>
          <p:nvPr>
            <p:ph type="body" sz="quarter" idx="16" hasCustomPrompt="1"/>
          </p:nvPr>
        </p:nvSpPr>
        <p:spPr>
          <a:xfrm>
            <a:off x="3934026" y="5269270"/>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36" name="Text Placeholder 11">
            <a:extLst>
              <a:ext uri="{FF2B5EF4-FFF2-40B4-BE49-F238E27FC236}">
                <a16:creationId xmlns:a16="http://schemas.microsoft.com/office/drawing/2014/main" id="{0120A509-E4F4-D6D2-5BA0-BF95D3EC0000}"/>
              </a:ext>
            </a:extLst>
          </p:cNvPr>
          <p:cNvSpPr>
            <a:spLocks noGrp="1"/>
          </p:cNvSpPr>
          <p:nvPr>
            <p:ph type="body" sz="quarter" idx="17" hasCustomPrompt="1"/>
          </p:nvPr>
        </p:nvSpPr>
        <p:spPr>
          <a:xfrm>
            <a:off x="6657165" y="5269270"/>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37" name="Text Placeholder 11">
            <a:extLst>
              <a:ext uri="{FF2B5EF4-FFF2-40B4-BE49-F238E27FC236}">
                <a16:creationId xmlns:a16="http://schemas.microsoft.com/office/drawing/2014/main" id="{F6B318B2-E8CF-28E5-D872-73BFDC8840E4}"/>
              </a:ext>
            </a:extLst>
          </p:cNvPr>
          <p:cNvSpPr>
            <a:spLocks noGrp="1"/>
          </p:cNvSpPr>
          <p:nvPr>
            <p:ph type="body" sz="quarter" idx="18" hasCustomPrompt="1"/>
          </p:nvPr>
        </p:nvSpPr>
        <p:spPr>
          <a:xfrm>
            <a:off x="9593970" y="5320807"/>
            <a:ext cx="1541721" cy="483166"/>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42" name="Picture Placeholder 40">
            <a:extLst>
              <a:ext uri="{FF2B5EF4-FFF2-40B4-BE49-F238E27FC236}">
                <a16:creationId xmlns:a16="http://schemas.microsoft.com/office/drawing/2014/main" id="{505402C3-B6C6-B98F-37E9-A7EC9BA3417D}"/>
              </a:ext>
            </a:extLst>
          </p:cNvPr>
          <p:cNvSpPr>
            <a:spLocks noGrp="1"/>
          </p:cNvSpPr>
          <p:nvPr>
            <p:ph type="pic" sz="quarter" idx="20"/>
          </p:nvPr>
        </p:nvSpPr>
        <p:spPr>
          <a:xfrm>
            <a:off x="3833348" y="2607301"/>
            <a:ext cx="1743075" cy="1781175"/>
          </a:xfrm>
          <a:prstGeom prst="ellipse">
            <a:avLst/>
          </a:prstGeom>
        </p:spPr>
        <p:txBody>
          <a:bodyPr/>
          <a:lstStyle/>
          <a:p>
            <a:pPr lvl="1"/>
            <a:endParaRPr lang="en-US" dirty="0"/>
          </a:p>
        </p:txBody>
      </p:sp>
      <p:sp>
        <p:nvSpPr>
          <p:cNvPr id="43" name="Picture Placeholder 40">
            <a:extLst>
              <a:ext uri="{FF2B5EF4-FFF2-40B4-BE49-F238E27FC236}">
                <a16:creationId xmlns:a16="http://schemas.microsoft.com/office/drawing/2014/main" id="{7FD7AB54-E9BD-962C-C32D-F67B9444C1D7}"/>
              </a:ext>
            </a:extLst>
          </p:cNvPr>
          <p:cNvSpPr>
            <a:spLocks noGrp="1"/>
          </p:cNvSpPr>
          <p:nvPr>
            <p:ph type="pic" sz="quarter" idx="21"/>
          </p:nvPr>
        </p:nvSpPr>
        <p:spPr>
          <a:xfrm>
            <a:off x="6556487" y="2607301"/>
            <a:ext cx="1743075" cy="1781175"/>
          </a:xfrm>
          <a:prstGeom prst="ellipse">
            <a:avLst/>
          </a:prstGeom>
        </p:spPr>
        <p:txBody>
          <a:bodyPr/>
          <a:lstStyle/>
          <a:p>
            <a:endParaRPr lang="en-US"/>
          </a:p>
        </p:txBody>
      </p:sp>
      <p:sp>
        <p:nvSpPr>
          <p:cNvPr id="44" name="Picture Placeholder 40">
            <a:extLst>
              <a:ext uri="{FF2B5EF4-FFF2-40B4-BE49-F238E27FC236}">
                <a16:creationId xmlns:a16="http://schemas.microsoft.com/office/drawing/2014/main" id="{9A3B79BD-0261-338F-C44D-4FAD09CFDF2F}"/>
              </a:ext>
            </a:extLst>
          </p:cNvPr>
          <p:cNvSpPr>
            <a:spLocks noGrp="1"/>
          </p:cNvSpPr>
          <p:nvPr>
            <p:ph type="pic" sz="quarter" idx="22"/>
          </p:nvPr>
        </p:nvSpPr>
        <p:spPr>
          <a:xfrm>
            <a:off x="9493292" y="2685808"/>
            <a:ext cx="1743075" cy="1781175"/>
          </a:xfrm>
          <a:prstGeom prst="ellipse">
            <a:avLst/>
          </a:prstGeom>
        </p:spPr>
        <p:txBody>
          <a:bodyPr/>
          <a:lstStyle/>
          <a:p>
            <a:endParaRPr lang="en-US"/>
          </a:p>
        </p:txBody>
      </p:sp>
      <p:sp>
        <p:nvSpPr>
          <p:cNvPr id="2" name="Title 1">
            <a:extLst>
              <a:ext uri="{FF2B5EF4-FFF2-40B4-BE49-F238E27FC236}">
                <a16:creationId xmlns:a16="http://schemas.microsoft.com/office/drawing/2014/main" id="{D3C84318-264F-2228-C88A-A6AB81B1A072}"/>
              </a:ext>
            </a:extLst>
          </p:cNvPr>
          <p:cNvSpPr txBox="1">
            <a:spLocks/>
          </p:cNvSpPr>
          <p:nvPr userDrawn="1"/>
        </p:nvSpPr>
        <p:spPr>
          <a:xfrm>
            <a:off x="347271" y="1390127"/>
            <a:ext cx="5190927" cy="676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2800" b="0" i="0" dirty="0">
                <a:solidFill>
                  <a:srgbClr val="CA2128"/>
                </a:solidFill>
                <a:effectLst/>
              </a:rPr>
              <a:t>People subtitles</a:t>
            </a:r>
            <a:endParaRPr lang="en-US" sz="2800" dirty="0"/>
          </a:p>
        </p:txBody>
      </p:sp>
      <p:grpSp>
        <p:nvGrpSpPr>
          <p:cNvPr id="8" name="Group 7">
            <a:extLst>
              <a:ext uri="{FF2B5EF4-FFF2-40B4-BE49-F238E27FC236}">
                <a16:creationId xmlns:a16="http://schemas.microsoft.com/office/drawing/2014/main" id="{2942305C-9A48-F7AC-F333-1522E2E1BA5D}"/>
              </a:ext>
            </a:extLst>
          </p:cNvPr>
          <p:cNvGrpSpPr/>
          <p:nvPr userDrawn="1"/>
        </p:nvGrpSpPr>
        <p:grpSpPr>
          <a:xfrm>
            <a:off x="650574" y="2375563"/>
            <a:ext cx="2292160" cy="2292160"/>
            <a:chOff x="650574" y="2375563"/>
            <a:chExt cx="2292160" cy="2292160"/>
          </a:xfrm>
        </p:grpSpPr>
        <p:pic>
          <p:nvPicPr>
            <p:cNvPr id="6" name="Picture 5" descr="A blue oval with black background&#10;&#10;Description automatically generated">
              <a:extLst>
                <a:ext uri="{FF2B5EF4-FFF2-40B4-BE49-F238E27FC236}">
                  <a16:creationId xmlns:a16="http://schemas.microsoft.com/office/drawing/2014/main" id="{09E97329-31A1-7C43-9BDD-C89E193AAD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574" y="2375563"/>
              <a:ext cx="2292160" cy="2292160"/>
            </a:xfrm>
            <a:prstGeom prst="rect">
              <a:avLst/>
            </a:prstGeom>
          </p:spPr>
        </p:pic>
        <p:pic>
          <p:nvPicPr>
            <p:cNvPr id="4" name="Picture 3" descr="A blue oval with black background&#10;&#10;Description automatically generated">
              <a:extLst>
                <a:ext uri="{FF2B5EF4-FFF2-40B4-BE49-F238E27FC236}">
                  <a16:creationId xmlns:a16="http://schemas.microsoft.com/office/drawing/2014/main" id="{46889FF4-2933-CD75-DFBA-5144E336E2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8098" y="2489050"/>
              <a:ext cx="2065186" cy="2065186"/>
            </a:xfrm>
            <a:prstGeom prst="rect">
              <a:avLst/>
            </a:prstGeom>
          </p:spPr>
        </p:pic>
      </p:grpSp>
      <p:sp>
        <p:nvSpPr>
          <p:cNvPr id="41" name="Picture Placeholder 40">
            <a:extLst>
              <a:ext uri="{FF2B5EF4-FFF2-40B4-BE49-F238E27FC236}">
                <a16:creationId xmlns:a16="http://schemas.microsoft.com/office/drawing/2014/main" id="{24C5DAD1-406C-7A37-BCDC-F635CA7902F1}"/>
              </a:ext>
            </a:extLst>
          </p:cNvPr>
          <p:cNvSpPr>
            <a:spLocks noGrp="1"/>
          </p:cNvSpPr>
          <p:nvPr>
            <p:ph type="pic" sz="quarter" idx="19"/>
          </p:nvPr>
        </p:nvSpPr>
        <p:spPr>
          <a:xfrm>
            <a:off x="949153" y="2618379"/>
            <a:ext cx="1743075" cy="1781175"/>
          </a:xfrm>
          <a:prstGeom prst="ellipse">
            <a:avLst/>
          </a:prstGeom>
        </p:spPr>
        <p:txBody>
          <a:bodyPr/>
          <a:lstStyle/>
          <a:p>
            <a:endParaRPr lang="en-US" dirty="0"/>
          </a:p>
        </p:txBody>
      </p:sp>
    </p:spTree>
    <p:extLst>
      <p:ext uri="{BB962C8B-B14F-4D97-AF65-F5344CB8AC3E}">
        <p14:creationId xmlns:p14="http://schemas.microsoft.com/office/powerpoint/2010/main" val="1788144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E305311-0285-7903-1004-5300D95C99B8}"/>
              </a:ext>
            </a:extLst>
          </p:cNvPr>
          <p:cNvSpPr>
            <a:spLocks noGrp="1"/>
          </p:cNvSpPr>
          <p:nvPr>
            <p:ph type="pic" sz="quarter" idx="11"/>
          </p:nvPr>
        </p:nvSpPr>
        <p:spPr>
          <a:xfrm>
            <a:off x="0" y="0"/>
            <a:ext cx="6362700" cy="6858000"/>
          </a:xfrm>
          <a:prstGeom prst="rect">
            <a:avLst/>
          </a:prstGeom>
        </p:spPr>
        <p:txBody>
          <a:bodyPr/>
          <a:lstStyle/>
          <a:p>
            <a:endParaRPr lang="en-US"/>
          </a:p>
        </p:txBody>
      </p:sp>
      <p:pic>
        <p:nvPicPr>
          <p:cNvPr id="3" name="Picture 2" descr="A blue and black background with white text&#10;&#10;Description automatically generated">
            <a:extLst>
              <a:ext uri="{FF2B5EF4-FFF2-40B4-BE49-F238E27FC236}">
                <a16:creationId xmlns:a16="http://schemas.microsoft.com/office/drawing/2014/main" id="{FD309435-D3A7-5DCC-B579-D5BF2DCE3F7B}"/>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1EFF8460-8DB1-D6DD-C8E5-C75640408D33}"/>
              </a:ext>
            </a:extLst>
          </p:cNvPr>
          <p:cNvSpPr>
            <a:spLocks noGrp="1"/>
          </p:cNvSpPr>
          <p:nvPr>
            <p:ph type="ctrTitle" hasCustomPrompt="1"/>
          </p:nvPr>
        </p:nvSpPr>
        <p:spPr>
          <a:xfrm>
            <a:off x="6674225" y="1414034"/>
            <a:ext cx="5289176" cy="1021976"/>
          </a:xfrm>
          <a:prstGeom prst="rect">
            <a:avLst/>
          </a:prstGeom>
        </p:spPr>
        <p:txBody>
          <a:bodyPr anchor="t"/>
          <a:lstStyle>
            <a:lvl1pPr algn="l">
              <a:defRPr sz="6000" b="1" i="0">
                <a:solidFill>
                  <a:schemeClr val="bg1"/>
                </a:solidFill>
              </a:defRPr>
            </a:lvl1pPr>
          </a:lstStyle>
          <a:p>
            <a:r>
              <a:rPr lang="en-GB" dirty="0"/>
              <a:t>PRESENTATION TITLE GILL</a:t>
            </a:r>
          </a:p>
        </p:txBody>
      </p:sp>
      <p:sp>
        <p:nvSpPr>
          <p:cNvPr id="10" name="Subtitle 2">
            <a:extLst>
              <a:ext uri="{FF2B5EF4-FFF2-40B4-BE49-F238E27FC236}">
                <a16:creationId xmlns:a16="http://schemas.microsoft.com/office/drawing/2014/main" id="{EAEC373E-36B3-4B94-0C43-50291CBDE3B3}"/>
              </a:ext>
            </a:extLst>
          </p:cNvPr>
          <p:cNvSpPr>
            <a:spLocks noGrp="1"/>
          </p:cNvSpPr>
          <p:nvPr>
            <p:ph type="subTitle" idx="10" hasCustomPrompt="1"/>
          </p:nvPr>
        </p:nvSpPr>
        <p:spPr>
          <a:xfrm>
            <a:off x="6674226" y="3379003"/>
            <a:ext cx="5289176" cy="1042988"/>
          </a:xfrm>
          <a:prstGeom prst="rect">
            <a:avLst/>
          </a:prstGeom>
        </p:spPr>
        <p:txBody>
          <a:bodyPr>
            <a:normAutofit/>
          </a:bodyPr>
          <a:lstStyle>
            <a:lvl1pPr marL="0" indent="0" algn="l">
              <a:buNone/>
              <a:defRPr sz="2800" b="0" i="0">
                <a:solidFill>
                  <a:schemeClr val="bg1">
                    <a:lumMod val="95000"/>
                  </a:schemeClr>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Gill</a:t>
            </a:r>
          </a:p>
        </p:txBody>
      </p:sp>
    </p:spTree>
    <p:extLst>
      <p:ext uri="{BB962C8B-B14F-4D97-AF65-F5344CB8AC3E}">
        <p14:creationId xmlns:p14="http://schemas.microsoft.com/office/powerpoint/2010/main" val="624889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eakers slide - style 2">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E0F3936D-B574-3B07-4532-B5EAA8CB4F50}"/>
              </a:ext>
            </a:extLst>
          </p:cNvPr>
          <p:cNvSpPr>
            <a:spLocks noGrp="1"/>
          </p:cNvSpPr>
          <p:nvPr>
            <p:ph type="body" sz="quarter" idx="10" hasCustomPrompt="1"/>
          </p:nvPr>
        </p:nvSpPr>
        <p:spPr>
          <a:xfrm>
            <a:off x="455023" y="269306"/>
            <a:ext cx="5083175" cy="963158"/>
          </a:xfrm>
          <a:prstGeom prst="rect">
            <a:avLst/>
          </a:prstGeom>
        </p:spPr>
        <p:txBody>
          <a:bodyPr/>
          <a:lstStyle>
            <a:lvl1pPr marL="0" indent="0">
              <a:buFontTx/>
              <a:buNone/>
              <a:defRPr sz="4400">
                <a:solidFill>
                  <a:schemeClr val="bg1"/>
                </a:solidFill>
                <a:latin typeface="Gill Sans MT" panose="020B0502020104020203" pitchFamily="34" charset="77"/>
              </a:defRPr>
            </a:lvl1pPr>
          </a:lstStyle>
          <a:p>
            <a:pPr lvl="0"/>
            <a:r>
              <a:rPr lang="en-GB" dirty="0"/>
              <a:t>People/speakers</a:t>
            </a:r>
          </a:p>
        </p:txBody>
      </p:sp>
      <p:sp>
        <p:nvSpPr>
          <p:cNvPr id="9" name="Text Placeholder 11">
            <a:extLst>
              <a:ext uri="{FF2B5EF4-FFF2-40B4-BE49-F238E27FC236}">
                <a16:creationId xmlns:a16="http://schemas.microsoft.com/office/drawing/2014/main" id="{7EFCE95C-08AE-A0E2-6682-55501F444FC2}"/>
              </a:ext>
            </a:extLst>
          </p:cNvPr>
          <p:cNvSpPr>
            <a:spLocks noGrp="1"/>
          </p:cNvSpPr>
          <p:nvPr>
            <p:ph type="body" sz="quarter" idx="11" hasCustomPrompt="1"/>
          </p:nvPr>
        </p:nvSpPr>
        <p:spPr>
          <a:xfrm>
            <a:off x="2218857" y="2238818"/>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10" name="Text Placeholder 11">
            <a:extLst>
              <a:ext uri="{FF2B5EF4-FFF2-40B4-BE49-F238E27FC236}">
                <a16:creationId xmlns:a16="http://schemas.microsoft.com/office/drawing/2014/main" id="{C14A1842-6643-A4F5-2D81-D6072B09DD77}"/>
              </a:ext>
            </a:extLst>
          </p:cNvPr>
          <p:cNvSpPr>
            <a:spLocks noGrp="1"/>
          </p:cNvSpPr>
          <p:nvPr>
            <p:ph type="body" sz="quarter" idx="15" hasCustomPrompt="1"/>
          </p:nvPr>
        </p:nvSpPr>
        <p:spPr>
          <a:xfrm>
            <a:off x="2218857" y="2840395"/>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12" name="Text Placeholder 11">
            <a:extLst>
              <a:ext uri="{FF2B5EF4-FFF2-40B4-BE49-F238E27FC236}">
                <a16:creationId xmlns:a16="http://schemas.microsoft.com/office/drawing/2014/main" id="{FBAE3355-9C94-16E0-32BD-F27DE6F13B3E}"/>
              </a:ext>
            </a:extLst>
          </p:cNvPr>
          <p:cNvSpPr>
            <a:spLocks noGrp="1"/>
          </p:cNvSpPr>
          <p:nvPr>
            <p:ph type="body" sz="quarter" idx="16" hasCustomPrompt="1"/>
          </p:nvPr>
        </p:nvSpPr>
        <p:spPr>
          <a:xfrm>
            <a:off x="6301901" y="2212237"/>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13" name="Text Placeholder 11">
            <a:extLst>
              <a:ext uri="{FF2B5EF4-FFF2-40B4-BE49-F238E27FC236}">
                <a16:creationId xmlns:a16="http://schemas.microsoft.com/office/drawing/2014/main" id="{0AFE1710-CC00-E505-DFF8-3C40963BC1AE}"/>
              </a:ext>
            </a:extLst>
          </p:cNvPr>
          <p:cNvSpPr>
            <a:spLocks noGrp="1"/>
          </p:cNvSpPr>
          <p:nvPr>
            <p:ph type="body" sz="quarter" idx="17" hasCustomPrompt="1"/>
          </p:nvPr>
        </p:nvSpPr>
        <p:spPr>
          <a:xfrm>
            <a:off x="6301901" y="2813814"/>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15" name="Text Placeholder 11">
            <a:extLst>
              <a:ext uri="{FF2B5EF4-FFF2-40B4-BE49-F238E27FC236}">
                <a16:creationId xmlns:a16="http://schemas.microsoft.com/office/drawing/2014/main" id="{7ECE3E3A-3B27-DDDD-7B88-F7EDF93DE21F}"/>
              </a:ext>
            </a:extLst>
          </p:cNvPr>
          <p:cNvSpPr>
            <a:spLocks noGrp="1"/>
          </p:cNvSpPr>
          <p:nvPr>
            <p:ph type="body" sz="quarter" idx="18" hasCustomPrompt="1"/>
          </p:nvPr>
        </p:nvSpPr>
        <p:spPr>
          <a:xfrm>
            <a:off x="10384946" y="2212237"/>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16" name="Text Placeholder 11">
            <a:extLst>
              <a:ext uri="{FF2B5EF4-FFF2-40B4-BE49-F238E27FC236}">
                <a16:creationId xmlns:a16="http://schemas.microsoft.com/office/drawing/2014/main" id="{A7219CF4-895D-8313-9C58-7D08EF42FA85}"/>
              </a:ext>
            </a:extLst>
          </p:cNvPr>
          <p:cNvSpPr>
            <a:spLocks noGrp="1"/>
          </p:cNvSpPr>
          <p:nvPr>
            <p:ph type="body" sz="quarter" idx="19" hasCustomPrompt="1"/>
          </p:nvPr>
        </p:nvSpPr>
        <p:spPr>
          <a:xfrm>
            <a:off x="10384946" y="2813814"/>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18" name="Text Placeholder 11">
            <a:extLst>
              <a:ext uri="{FF2B5EF4-FFF2-40B4-BE49-F238E27FC236}">
                <a16:creationId xmlns:a16="http://schemas.microsoft.com/office/drawing/2014/main" id="{EEF19F59-5755-AD54-4BC2-A7AFB4360F1F}"/>
              </a:ext>
            </a:extLst>
          </p:cNvPr>
          <p:cNvSpPr>
            <a:spLocks noGrp="1"/>
          </p:cNvSpPr>
          <p:nvPr>
            <p:ph type="body" sz="quarter" idx="20" hasCustomPrompt="1"/>
          </p:nvPr>
        </p:nvSpPr>
        <p:spPr>
          <a:xfrm>
            <a:off x="2218857" y="4632894"/>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19" name="Text Placeholder 11">
            <a:extLst>
              <a:ext uri="{FF2B5EF4-FFF2-40B4-BE49-F238E27FC236}">
                <a16:creationId xmlns:a16="http://schemas.microsoft.com/office/drawing/2014/main" id="{9611317C-1FAB-94EC-F68A-D9022104A365}"/>
              </a:ext>
            </a:extLst>
          </p:cNvPr>
          <p:cNvSpPr>
            <a:spLocks noGrp="1"/>
          </p:cNvSpPr>
          <p:nvPr>
            <p:ph type="body" sz="quarter" idx="21" hasCustomPrompt="1"/>
          </p:nvPr>
        </p:nvSpPr>
        <p:spPr>
          <a:xfrm>
            <a:off x="2218857" y="5234471"/>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21" name="Text Placeholder 11">
            <a:extLst>
              <a:ext uri="{FF2B5EF4-FFF2-40B4-BE49-F238E27FC236}">
                <a16:creationId xmlns:a16="http://schemas.microsoft.com/office/drawing/2014/main" id="{D9814948-D3C3-15DE-93A8-8307F6FE1FEB}"/>
              </a:ext>
            </a:extLst>
          </p:cNvPr>
          <p:cNvSpPr>
            <a:spLocks noGrp="1"/>
          </p:cNvSpPr>
          <p:nvPr>
            <p:ph type="body" sz="quarter" idx="22" hasCustomPrompt="1"/>
          </p:nvPr>
        </p:nvSpPr>
        <p:spPr>
          <a:xfrm>
            <a:off x="6301901" y="4606313"/>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22" name="Text Placeholder 11">
            <a:extLst>
              <a:ext uri="{FF2B5EF4-FFF2-40B4-BE49-F238E27FC236}">
                <a16:creationId xmlns:a16="http://schemas.microsoft.com/office/drawing/2014/main" id="{EA6FFA8C-B19C-22EA-66A5-6C1E9BA0A0AC}"/>
              </a:ext>
            </a:extLst>
          </p:cNvPr>
          <p:cNvSpPr>
            <a:spLocks noGrp="1"/>
          </p:cNvSpPr>
          <p:nvPr>
            <p:ph type="body" sz="quarter" idx="23" hasCustomPrompt="1"/>
          </p:nvPr>
        </p:nvSpPr>
        <p:spPr>
          <a:xfrm>
            <a:off x="6301901" y="5207890"/>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24" name="Text Placeholder 11">
            <a:extLst>
              <a:ext uri="{FF2B5EF4-FFF2-40B4-BE49-F238E27FC236}">
                <a16:creationId xmlns:a16="http://schemas.microsoft.com/office/drawing/2014/main" id="{D405C5DA-386C-C7D9-0019-30882FDA996C}"/>
              </a:ext>
            </a:extLst>
          </p:cNvPr>
          <p:cNvSpPr>
            <a:spLocks noGrp="1"/>
          </p:cNvSpPr>
          <p:nvPr>
            <p:ph type="body" sz="quarter" idx="24" hasCustomPrompt="1"/>
          </p:nvPr>
        </p:nvSpPr>
        <p:spPr>
          <a:xfrm>
            <a:off x="10384946" y="4606313"/>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1">
                <a:solidFill>
                  <a:srgbClr val="000000"/>
                </a:solidFill>
                <a:latin typeface="Gill Sans MT" panose="020B0502020104020203" pitchFamily="34" charset="77"/>
              </a:defRPr>
            </a:lvl1pPr>
          </a:lstStyle>
          <a:p>
            <a:r>
              <a:rPr lang="en-GB" dirty="0">
                <a:effectLst/>
                <a:latin typeface="Myriad Pro" panose="020B0503030403020204" pitchFamily="34" charset="0"/>
              </a:rPr>
              <a:t>Name</a:t>
            </a:r>
          </a:p>
        </p:txBody>
      </p:sp>
      <p:sp>
        <p:nvSpPr>
          <p:cNvPr id="25" name="Text Placeholder 11">
            <a:extLst>
              <a:ext uri="{FF2B5EF4-FFF2-40B4-BE49-F238E27FC236}">
                <a16:creationId xmlns:a16="http://schemas.microsoft.com/office/drawing/2014/main" id="{CE94C40E-5562-FF3B-A640-7882C060CA8B}"/>
              </a:ext>
            </a:extLst>
          </p:cNvPr>
          <p:cNvSpPr>
            <a:spLocks noGrp="1"/>
          </p:cNvSpPr>
          <p:nvPr>
            <p:ph type="body" sz="quarter" idx="25" hasCustomPrompt="1"/>
          </p:nvPr>
        </p:nvSpPr>
        <p:spPr>
          <a:xfrm>
            <a:off x="10384946" y="5207890"/>
            <a:ext cx="1541721" cy="4831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Tx/>
              <a:buNone/>
              <a:tabLst/>
              <a:defRPr sz="2400" b="0">
                <a:solidFill>
                  <a:srgbClr val="000000"/>
                </a:solidFill>
                <a:latin typeface="Gill Sans MT" panose="020B0502020104020203" pitchFamily="34" charset="77"/>
              </a:defRPr>
            </a:lvl1pPr>
          </a:lstStyle>
          <a:p>
            <a:r>
              <a:rPr lang="en-GB" dirty="0">
                <a:effectLst/>
                <a:latin typeface="Myriad Pro" panose="020B0503030403020204" pitchFamily="34" charset="0"/>
              </a:rPr>
              <a:t>Text</a:t>
            </a:r>
          </a:p>
        </p:txBody>
      </p:sp>
      <p:sp>
        <p:nvSpPr>
          <p:cNvPr id="27" name="Picture Placeholder 2">
            <a:extLst>
              <a:ext uri="{FF2B5EF4-FFF2-40B4-BE49-F238E27FC236}">
                <a16:creationId xmlns:a16="http://schemas.microsoft.com/office/drawing/2014/main" id="{BD1570D3-5043-6297-0404-B317C232D484}"/>
              </a:ext>
            </a:extLst>
          </p:cNvPr>
          <p:cNvSpPr>
            <a:spLocks noGrp="1"/>
          </p:cNvSpPr>
          <p:nvPr>
            <p:ph type="pic" idx="26"/>
          </p:nvPr>
        </p:nvSpPr>
        <p:spPr>
          <a:xfrm>
            <a:off x="4454077" y="2036800"/>
            <a:ext cx="1679943" cy="1706525"/>
          </a:xfrm>
          <a:prstGeom prst="rect">
            <a:avLst/>
          </a:prstGeom>
          <a:ln w="31750" cap="rnd">
            <a:solidFill>
              <a:srgbClr val="065B82"/>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8" name="Picture Placeholder 2">
            <a:extLst>
              <a:ext uri="{FF2B5EF4-FFF2-40B4-BE49-F238E27FC236}">
                <a16:creationId xmlns:a16="http://schemas.microsoft.com/office/drawing/2014/main" id="{DB9CF85C-3E4B-A082-25E0-1B17CB8F57D3}"/>
              </a:ext>
            </a:extLst>
          </p:cNvPr>
          <p:cNvSpPr>
            <a:spLocks noGrp="1"/>
          </p:cNvSpPr>
          <p:nvPr>
            <p:ph type="pic" idx="27"/>
          </p:nvPr>
        </p:nvSpPr>
        <p:spPr>
          <a:xfrm>
            <a:off x="8537121" y="2036800"/>
            <a:ext cx="1679943" cy="1706525"/>
          </a:xfrm>
          <a:prstGeom prst="rect">
            <a:avLst/>
          </a:prstGeom>
          <a:ln w="31750" cap="rnd">
            <a:solidFill>
              <a:srgbClr val="065B82"/>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9" name="Picture Placeholder 2">
            <a:extLst>
              <a:ext uri="{FF2B5EF4-FFF2-40B4-BE49-F238E27FC236}">
                <a16:creationId xmlns:a16="http://schemas.microsoft.com/office/drawing/2014/main" id="{FD36046D-5028-5AAC-62CC-8CB7430CFCA4}"/>
              </a:ext>
            </a:extLst>
          </p:cNvPr>
          <p:cNvSpPr>
            <a:spLocks noGrp="1"/>
          </p:cNvSpPr>
          <p:nvPr>
            <p:ph type="pic" idx="28"/>
          </p:nvPr>
        </p:nvSpPr>
        <p:spPr>
          <a:xfrm>
            <a:off x="371032" y="4381208"/>
            <a:ext cx="1679943" cy="1706525"/>
          </a:xfrm>
          <a:prstGeom prst="rect">
            <a:avLst/>
          </a:prstGeom>
          <a:ln w="31750" cap="rnd">
            <a:solidFill>
              <a:srgbClr val="065B82"/>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0" name="Picture Placeholder 2">
            <a:extLst>
              <a:ext uri="{FF2B5EF4-FFF2-40B4-BE49-F238E27FC236}">
                <a16:creationId xmlns:a16="http://schemas.microsoft.com/office/drawing/2014/main" id="{A05EA0BA-72FF-F07B-1314-CE0322E12590}"/>
              </a:ext>
            </a:extLst>
          </p:cNvPr>
          <p:cNvSpPr>
            <a:spLocks noGrp="1"/>
          </p:cNvSpPr>
          <p:nvPr>
            <p:ph type="pic" idx="29"/>
          </p:nvPr>
        </p:nvSpPr>
        <p:spPr>
          <a:xfrm>
            <a:off x="4454077" y="4381208"/>
            <a:ext cx="1679943" cy="1706525"/>
          </a:xfrm>
          <a:prstGeom prst="rect">
            <a:avLst/>
          </a:prstGeom>
          <a:ln w="31750" cap="rnd">
            <a:solidFill>
              <a:srgbClr val="065B82"/>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1" name="Picture Placeholder 2">
            <a:extLst>
              <a:ext uri="{FF2B5EF4-FFF2-40B4-BE49-F238E27FC236}">
                <a16:creationId xmlns:a16="http://schemas.microsoft.com/office/drawing/2014/main" id="{32E13EEC-0B79-880C-A923-21F389D72A29}"/>
              </a:ext>
            </a:extLst>
          </p:cNvPr>
          <p:cNvSpPr>
            <a:spLocks noGrp="1"/>
          </p:cNvSpPr>
          <p:nvPr>
            <p:ph type="pic" idx="30"/>
          </p:nvPr>
        </p:nvSpPr>
        <p:spPr>
          <a:xfrm>
            <a:off x="8537120" y="4381208"/>
            <a:ext cx="1679943" cy="1706525"/>
          </a:xfrm>
          <a:prstGeom prst="rect">
            <a:avLst/>
          </a:prstGeom>
          <a:ln w="31750" cap="rnd">
            <a:solidFill>
              <a:srgbClr val="065B82"/>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4" name="Picture Placeholder 2">
            <a:extLst>
              <a:ext uri="{FF2B5EF4-FFF2-40B4-BE49-F238E27FC236}">
                <a16:creationId xmlns:a16="http://schemas.microsoft.com/office/drawing/2014/main" id="{CDB53143-E7B7-ADF1-9E73-62239E379877}"/>
              </a:ext>
            </a:extLst>
          </p:cNvPr>
          <p:cNvSpPr>
            <a:spLocks noGrp="1"/>
          </p:cNvSpPr>
          <p:nvPr>
            <p:ph type="pic" idx="31"/>
          </p:nvPr>
        </p:nvSpPr>
        <p:spPr>
          <a:xfrm>
            <a:off x="371032" y="2036800"/>
            <a:ext cx="1679943" cy="1706525"/>
          </a:xfrm>
          <a:prstGeom prst="rect">
            <a:avLst/>
          </a:prstGeom>
          <a:ln w="31750" cap="rnd">
            <a:solidFill>
              <a:srgbClr val="065B82"/>
            </a:solidFill>
            <a:bevel/>
            <a:extLst>
              <a:ext uri="{C807C97D-BFC1-408E-A445-0C87EB9F89A2}">
                <ask:lineSketchStyleProps xmlns:ask="http://schemas.microsoft.com/office/drawing/2018/sketchyshapes" sd="1219033472">
                  <a:custGeom>
                    <a:avLst/>
                    <a:gdLst>
                      <a:gd name="connsiteX0" fmla="*/ 0 w 1679943"/>
                      <a:gd name="connsiteY0" fmla="*/ 0 h 1706525"/>
                      <a:gd name="connsiteX1" fmla="*/ 1679943 w 1679943"/>
                      <a:gd name="connsiteY1" fmla="*/ 0 h 1706525"/>
                      <a:gd name="connsiteX2" fmla="*/ 1679943 w 1679943"/>
                      <a:gd name="connsiteY2" fmla="*/ 1706525 h 1706525"/>
                      <a:gd name="connsiteX3" fmla="*/ 0 w 1679943"/>
                      <a:gd name="connsiteY3" fmla="*/ 1706525 h 1706525"/>
                      <a:gd name="connsiteX4" fmla="*/ 0 w 1679943"/>
                      <a:gd name="connsiteY4" fmla="*/ 0 h 170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943" h="1706525" fill="none" extrusionOk="0">
                        <a:moveTo>
                          <a:pt x="0" y="0"/>
                        </a:moveTo>
                        <a:cubicBezTo>
                          <a:pt x="774945" y="4075"/>
                          <a:pt x="843468" y="-31077"/>
                          <a:pt x="1679943" y="0"/>
                        </a:cubicBezTo>
                        <a:cubicBezTo>
                          <a:pt x="1604858" y="406556"/>
                          <a:pt x="1800843" y="1267728"/>
                          <a:pt x="1679943" y="1706525"/>
                        </a:cubicBezTo>
                        <a:cubicBezTo>
                          <a:pt x="868449" y="1773427"/>
                          <a:pt x="735667" y="1707544"/>
                          <a:pt x="0" y="1706525"/>
                        </a:cubicBezTo>
                        <a:cubicBezTo>
                          <a:pt x="85007" y="1446526"/>
                          <a:pt x="152831" y="732555"/>
                          <a:pt x="0" y="0"/>
                        </a:cubicBezTo>
                        <a:close/>
                      </a:path>
                      <a:path w="1679943" h="1706525" stroke="0" extrusionOk="0">
                        <a:moveTo>
                          <a:pt x="0" y="0"/>
                        </a:moveTo>
                        <a:cubicBezTo>
                          <a:pt x="548569" y="-62617"/>
                          <a:pt x="1357119" y="107318"/>
                          <a:pt x="1679943" y="0"/>
                        </a:cubicBezTo>
                        <a:cubicBezTo>
                          <a:pt x="1679495" y="765594"/>
                          <a:pt x="1639251" y="953827"/>
                          <a:pt x="1679943" y="1706525"/>
                        </a:cubicBezTo>
                        <a:cubicBezTo>
                          <a:pt x="938551" y="1839184"/>
                          <a:pt x="713417" y="1701702"/>
                          <a:pt x="0" y="1706525"/>
                        </a:cubicBezTo>
                        <a:cubicBezTo>
                          <a:pt x="92293" y="1383805"/>
                          <a:pt x="-131280" y="758257"/>
                          <a:pt x="0" y="0"/>
                        </a:cubicBezTo>
                        <a:close/>
                      </a:path>
                    </a:pathLst>
                  </a:custGeom>
                  <ask:type>
                    <ask:lineSketchNone/>
                  </ask:type>
                </ask:lineSketchStyleProps>
              </a:ext>
            </a:extLst>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232F6DE5-AA58-0EF0-7CCE-686001C3DE98}"/>
              </a:ext>
            </a:extLst>
          </p:cNvPr>
          <p:cNvSpPr txBox="1">
            <a:spLocks/>
          </p:cNvSpPr>
          <p:nvPr userDrawn="1"/>
        </p:nvSpPr>
        <p:spPr>
          <a:xfrm>
            <a:off x="455023" y="986994"/>
            <a:ext cx="5190927" cy="676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2800" b="0" i="0" dirty="0">
                <a:solidFill>
                  <a:srgbClr val="CA2128"/>
                </a:solidFill>
                <a:effectLst/>
              </a:rPr>
              <a:t>People subtitles</a:t>
            </a:r>
            <a:endParaRPr lang="en-US" sz="2800" dirty="0"/>
          </a:p>
        </p:txBody>
      </p:sp>
    </p:spTree>
    <p:extLst>
      <p:ext uri="{BB962C8B-B14F-4D97-AF65-F5344CB8AC3E}">
        <p14:creationId xmlns:p14="http://schemas.microsoft.com/office/powerpoint/2010/main" val="4240883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estions - slide">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6347031-2A45-BD9B-258C-C719FCFE462E}"/>
              </a:ext>
            </a:extLst>
          </p:cNvPr>
          <p:cNvSpPr>
            <a:spLocks noGrp="1"/>
          </p:cNvSpPr>
          <p:nvPr>
            <p:ph type="body" sz="quarter" idx="10" hasCustomPrompt="1"/>
          </p:nvPr>
        </p:nvSpPr>
        <p:spPr>
          <a:xfrm>
            <a:off x="2252330" y="1956771"/>
            <a:ext cx="7687339" cy="1711461"/>
          </a:xfrm>
          <a:prstGeom prst="rect">
            <a:avLst/>
          </a:prstGeom>
        </p:spPr>
        <p:txBody>
          <a:bodyPr/>
          <a:lstStyle>
            <a:lvl1pPr marL="0" indent="0" algn="ctr">
              <a:buFontTx/>
              <a:buNone/>
              <a:defRPr sz="11500" b="1">
                <a:solidFill>
                  <a:srgbClr val="CA2128"/>
                </a:solidFill>
                <a:latin typeface="Gill Sans MT" panose="020B0502020104020203" pitchFamily="34" charset="77"/>
              </a:defRPr>
            </a:lvl1pPr>
          </a:lstStyle>
          <a:p>
            <a:pPr lvl="0"/>
            <a:r>
              <a:rPr lang="en-GB" dirty="0"/>
              <a:t>Questions?</a:t>
            </a:r>
          </a:p>
        </p:txBody>
      </p:sp>
    </p:spTree>
    <p:extLst>
      <p:ext uri="{BB962C8B-B14F-4D97-AF65-F5344CB8AC3E}">
        <p14:creationId xmlns:p14="http://schemas.microsoft.com/office/powerpoint/2010/main" val="26836244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4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red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722E2FA-6D3B-EA4C-7569-AA9D9DF9A4A1}"/>
              </a:ext>
            </a:extLst>
          </p:cNvPr>
          <p:cNvSpPr>
            <a:spLocks noGrp="1"/>
          </p:cNvSpPr>
          <p:nvPr>
            <p:ph type="ctrTitle" hasCustomPrompt="1"/>
          </p:nvPr>
        </p:nvSpPr>
        <p:spPr>
          <a:xfrm>
            <a:off x="1004185" y="2619416"/>
            <a:ext cx="9664996" cy="844608"/>
          </a:xfrm>
          <a:prstGeom prst="rect">
            <a:avLst/>
          </a:prstGeom>
        </p:spPr>
        <p:txBody>
          <a:bodyPr anchor="t"/>
          <a:lstStyle>
            <a:lvl1pPr algn="l">
              <a:defRPr sz="6000" b="0" i="0">
                <a:solidFill>
                  <a:schemeClr val="bg1"/>
                </a:solidFill>
                <a:latin typeface="Gill Sans MT" panose="020B0502020104020203" pitchFamily="34" charset="77"/>
              </a:defRPr>
            </a:lvl1pPr>
          </a:lstStyle>
          <a:p>
            <a:r>
              <a:rPr lang="en-GB" dirty="0"/>
              <a:t>DIVIDER TITLE GILL</a:t>
            </a:r>
          </a:p>
        </p:txBody>
      </p:sp>
      <p:sp>
        <p:nvSpPr>
          <p:cNvPr id="8" name="Subtitle 2">
            <a:extLst>
              <a:ext uri="{FF2B5EF4-FFF2-40B4-BE49-F238E27FC236}">
                <a16:creationId xmlns:a16="http://schemas.microsoft.com/office/drawing/2014/main" id="{736FB4AE-F756-D4EA-3C00-6DB1DD9EAD72}"/>
              </a:ext>
            </a:extLst>
          </p:cNvPr>
          <p:cNvSpPr>
            <a:spLocks noGrp="1"/>
          </p:cNvSpPr>
          <p:nvPr>
            <p:ph type="subTitle" idx="1" hasCustomPrompt="1"/>
          </p:nvPr>
        </p:nvSpPr>
        <p:spPr>
          <a:xfrm>
            <a:off x="1004185" y="3815267"/>
            <a:ext cx="9664996" cy="861974"/>
          </a:xfrm>
          <a:prstGeom prst="rect">
            <a:avLst/>
          </a:prstGeom>
        </p:spPr>
        <p:txBody>
          <a:bodyPr/>
          <a:lstStyle>
            <a:lvl1pPr marL="0" indent="0" algn="l">
              <a:buNone/>
              <a:defRPr sz="24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Divider subtitle Gill</a:t>
            </a:r>
          </a:p>
        </p:txBody>
      </p:sp>
    </p:spTree>
    <p:extLst>
      <p:ext uri="{BB962C8B-B14F-4D97-AF65-F5344CB8AC3E}">
        <p14:creationId xmlns:p14="http://schemas.microsoft.com/office/powerpoint/2010/main" val="480518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grey 1">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D1125AE-EE7F-6371-7553-FFB2EC58FC37}"/>
              </a:ext>
            </a:extLst>
          </p:cNvPr>
          <p:cNvSpPr>
            <a:spLocks noGrp="1"/>
          </p:cNvSpPr>
          <p:nvPr>
            <p:ph type="ctrTitle" hasCustomPrompt="1"/>
          </p:nvPr>
        </p:nvSpPr>
        <p:spPr>
          <a:xfrm>
            <a:off x="1004185" y="2619416"/>
            <a:ext cx="9664996" cy="844608"/>
          </a:xfrm>
          <a:prstGeom prst="rect">
            <a:avLst/>
          </a:prstGeom>
        </p:spPr>
        <p:txBody>
          <a:bodyPr anchor="t"/>
          <a:lstStyle>
            <a:lvl1pPr algn="l">
              <a:defRPr sz="6000" b="0" i="0">
                <a:solidFill>
                  <a:srgbClr val="CA2128"/>
                </a:solidFill>
                <a:latin typeface="Gill Sans MT" panose="020B0502020104020203" pitchFamily="34" charset="77"/>
              </a:defRPr>
            </a:lvl1pPr>
          </a:lstStyle>
          <a:p>
            <a:r>
              <a:rPr lang="en-GB" dirty="0"/>
              <a:t>DIVIDER TITLE GILL</a:t>
            </a:r>
          </a:p>
        </p:txBody>
      </p:sp>
      <p:sp>
        <p:nvSpPr>
          <p:cNvPr id="8" name="Subtitle 2">
            <a:extLst>
              <a:ext uri="{FF2B5EF4-FFF2-40B4-BE49-F238E27FC236}">
                <a16:creationId xmlns:a16="http://schemas.microsoft.com/office/drawing/2014/main" id="{EEC43A3A-7C66-B6F2-1CB1-093C7766B03E}"/>
              </a:ext>
            </a:extLst>
          </p:cNvPr>
          <p:cNvSpPr>
            <a:spLocks noGrp="1"/>
          </p:cNvSpPr>
          <p:nvPr>
            <p:ph type="subTitle" idx="1" hasCustomPrompt="1"/>
          </p:nvPr>
        </p:nvSpPr>
        <p:spPr>
          <a:xfrm>
            <a:off x="1004185" y="3815267"/>
            <a:ext cx="9664996" cy="861974"/>
          </a:xfrm>
          <a:prstGeom prst="rect">
            <a:avLst/>
          </a:prstGeom>
        </p:spPr>
        <p:txBody>
          <a:bodyPr/>
          <a:lstStyle>
            <a:lvl1pPr marL="0" indent="0" algn="l">
              <a:buNone/>
              <a:defRPr sz="2400" b="0" i="0">
                <a:solidFill>
                  <a:srgbClr val="065B82"/>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Divider subtitle Gill</a:t>
            </a:r>
          </a:p>
        </p:txBody>
      </p:sp>
    </p:spTree>
    <p:extLst>
      <p:ext uri="{BB962C8B-B14F-4D97-AF65-F5344CB8AC3E}">
        <p14:creationId xmlns:p14="http://schemas.microsoft.com/office/powerpoint/2010/main" val="1847708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photo">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5C10E26E-F3D7-B431-A2CE-415042316E1C}"/>
              </a:ext>
            </a:extLst>
          </p:cNvPr>
          <p:cNvSpPr>
            <a:spLocks noGrp="1"/>
          </p:cNvSpPr>
          <p:nvPr>
            <p:ph type="pic" idx="1"/>
          </p:nvPr>
        </p:nvSpPr>
        <p:spPr>
          <a:xfrm>
            <a:off x="0" y="0"/>
            <a:ext cx="766762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A blue and black background&#10;&#10;Description automatically generated">
            <a:extLst>
              <a:ext uri="{FF2B5EF4-FFF2-40B4-BE49-F238E27FC236}">
                <a16:creationId xmlns:a16="http://schemas.microsoft.com/office/drawing/2014/main" id="{DC7F898B-6223-8840-F882-207AAFBA1B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8984"/>
          <a:stretch/>
        </p:blipFill>
        <p:spPr>
          <a:xfrm>
            <a:off x="5972174" y="0"/>
            <a:ext cx="6219825" cy="6858000"/>
          </a:xfrm>
          <a:prstGeom prst="rect">
            <a:avLst/>
          </a:prstGeom>
        </p:spPr>
      </p:pic>
      <p:sp>
        <p:nvSpPr>
          <p:cNvPr id="6" name="Title 1">
            <a:extLst>
              <a:ext uri="{FF2B5EF4-FFF2-40B4-BE49-F238E27FC236}">
                <a16:creationId xmlns:a16="http://schemas.microsoft.com/office/drawing/2014/main" id="{BFE54B32-5F27-305B-C1F9-DC0737502EC8}"/>
              </a:ext>
            </a:extLst>
          </p:cNvPr>
          <p:cNvSpPr>
            <a:spLocks noGrp="1"/>
          </p:cNvSpPr>
          <p:nvPr>
            <p:ph type="ctrTitle" hasCustomPrompt="1"/>
          </p:nvPr>
        </p:nvSpPr>
        <p:spPr>
          <a:xfrm>
            <a:off x="7667625" y="2407024"/>
            <a:ext cx="4324350" cy="1021976"/>
          </a:xfrm>
          <a:prstGeom prst="rect">
            <a:avLst/>
          </a:prstGeom>
        </p:spPr>
        <p:txBody>
          <a:bodyPr anchor="t"/>
          <a:lstStyle>
            <a:lvl1pPr algn="l">
              <a:defRPr sz="6000" b="1" i="0">
                <a:solidFill>
                  <a:schemeClr val="bg1"/>
                </a:solidFill>
              </a:defRPr>
            </a:lvl1pPr>
          </a:lstStyle>
          <a:p>
            <a:r>
              <a:rPr lang="en-GB" dirty="0"/>
              <a:t>DIVIDER TITLE GILL</a:t>
            </a:r>
          </a:p>
        </p:txBody>
      </p:sp>
      <p:sp>
        <p:nvSpPr>
          <p:cNvPr id="7" name="Subtitle 2">
            <a:extLst>
              <a:ext uri="{FF2B5EF4-FFF2-40B4-BE49-F238E27FC236}">
                <a16:creationId xmlns:a16="http://schemas.microsoft.com/office/drawing/2014/main" id="{27C0CD10-77D7-066C-5E62-55E146AC992A}"/>
              </a:ext>
            </a:extLst>
          </p:cNvPr>
          <p:cNvSpPr>
            <a:spLocks noGrp="1"/>
          </p:cNvSpPr>
          <p:nvPr>
            <p:ph type="subTitle" idx="10" hasCustomPrompt="1"/>
          </p:nvPr>
        </p:nvSpPr>
        <p:spPr>
          <a:xfrm>
            <a:off x="7667625" y="4281526"/>
            <a:ext cx="4324349" cy="861974"/>
          </a:xfrm>
          <a:prstGeom prst="rect">
            <a:avLst/>
          </a:prstGeom>
        </p:spPr>
        <p:txBody>
          <a:bodyPr/>
          <a:lstStyle>
            <a:lvl1pPr marL="0" indent="0" algn="l">
              <a:buNone/>
              <a:defRPr sz="2400" b="0" i="0">
                <a:solidFill>
                  <a:schemeClr val="bg1"/>
                </a:solidFill>
                <a:latin typeface="Gill Sans MT" panose="020B0502020104020203" pitchFamily="34" charset="77"/>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Divider subtitle Gill</a:t>
            </a:r>
          </a:p>
        </p:txBody>
      </p:sp>
    </p:spTree>
    <p:extLst>
      <p:ext uri="{BB962C8B-B14F-4D97-AF65-F5344CB8AC3E}">
        <p14:creationId xmlns:p14="http://schemas.microsoft.com/office/powerpoint/2010/main" val="937048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able of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229B-3DD6-467A-A785-4209118DAA69}"/>
              </a:ext>
            </a:extLst>
          </p:cNvPr>
          <p:cNvSpPr>
            <a:spLocks noGrp="1"/>
          </p:cNvSpPr>
          <p:nvPr>
            <p:ph type="title" hasCustomPrompt="1"/>
          </p:nvPr>
        </p:nvSpPr>
        <p:spPr>
          <a:xfrm>
            <a:off x="838200" y="365125"/>
            <a:ext cx="10515600" cy="676275"/>
          </a:xfrm>
          <a:prstGeom prst="rect">
            <a:avLst/>
          </a:prstGeom>
        </p:spPr>
        <p:txBody>
          <a:bodyPr/>
          <a:lstStyle>
            <a:lvl1pPr>
              <a:defRPr>
                <a:latin typeface="Gill Sans MT" panose="020B0502020104020203" pitchFamily="34" charset="0"/>
              </a:defRPr>
            </a:lvl1pPr>
          </a:lstStyle>
          <a:p>
            <a:r>
              <a:rPr lang="en-US" b="0" i="0" dirty="0">
                <a:solidFill>
                  <a:srgbClr val="CA2128"/>
                </a:solidFill>
                <a:effectLst/>
              </a:rPr>
              <a:t>Today's Outline</a:t>
            </a:r>
            <a:endParaRPr lang="en-US" dirty="0"/>
          </a:p>
        </p:txBody>
      </p:sp>
      <p:sp>
        <p:nvSpPr>
          <p:cNvPr id="6" name="Title 1">
            <a:extLst>
              <a:ext uri="{FF2B5EF4-FFF2-40B4-BE49-F238E27FC236}">
                <a16:creationId xmlns:a16="http://schemas.microsoft.com/office/drawing/2014/main" id="{B3256896-E231-5A80-E052-63493BAC71A5}"/>
              </a:ext>
            </a:extLst>
          </p:cNvPr>
          <p:cNvSpPr txBox="1">
            <a:spLocks/>
          </p:cNvSpPr>
          <p:nvPr userDrawn="1"/>
        </p:nvSpPr>
        <p:spPr>
          <a:xfrm>
            <a:off x="838200" y="1190625"/>
            <a:ext cx="10515600" cy="676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r>
              <a:rPr lang="en-US" sz="2800" b="0" i="0" dirty="0">
                <a:solidFill>
                  <a:srgbClr val="CA2128"/>
                </a:solidFill>
                <a:effectLst/>
              </a:rPr>
              <a:t>Topics to discuss</a:t>
            </a:r>
            <a:endParaRPr lang="en-US" sz="2800" dirty="0"/>
          </a:p>
        </p:txBody>
      </p:sp>
      <p:pic>
        <p:nvPicPr>
          <p:cNvPr id="8" name="Picture 7" descr="A white arrow in a red circle&#10;&#10;Description automatically generated">
            <a:extLst>
              <a:ext uri="{FF2B5EF4-FFF2-40B4-BE49-F238E27FC236}">
                <a16:creationId xmlns:a16="http://schemas.microsoft.com/office/drawing/2014/main" id="{0B0E08D5-451E-00FE-8B1F-CCF7D930EB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1" y="2016126"/>
            <a:ext cx="330200" cy="330200"/>
          </a:xfrm>
          <a:prstGeom prst="rect">
            <a:avLst/>
          </a:prstGeom>
        </p:spPr>
      </p:pic>
      <p:sp>
        <p:nvSpPr>
          <p:cNvPr id="14" name="TextBox 13">
            <a:extLst>
              <a:ext uri="{FF2B5EF4-FFF2-40B4-BE49-F238E27FC236}">
                <a16:creationId xmlns:a16="http://schemas.microsoft.com/office/drawing/2014/main" id="{B476BA46-9A5B-9575-6E3C-71FABBA33948}"/>
              </a:ext>
            </a:extLst>
          </p:cNvPr>
          <p:cNvSpPr txBox="1"/>
          <p:nvPr userDrawn="1"/>
        </p:nvSpPr>
        <p:spPr>
          <a:xfrm>
            <a:off x="1295400" y="1946266"/>
            <a:ext cx="6096000" cy="3416320"/>
          </a:xfrm>
          <a:prstGeom prst="rect">
            <a:avLst/>
          </a:prstGeom>
          <a:noFill/>
        </p:spPr>
        <p:txBody>
          <a:bodyPr wrap="square">
            <a:spAutoFit/>
          </a:bodyPr>
          <a:lstStyle/>
          <a:p>
            <a:r>
              <a:rPr lang="en-GB" sz="2400" dirty="0">
                <a:latin typeface="Gill Sans MT" panose="020B0502020104020203" pitchFamily="34" charset="0"/>
              </a:rPr>
              <a:t>Topic 1 </a:t>
            </a:r>
          </a:p>
          <a:p>
            <a:endParaRPr lang="en-GB" sz="2400" dirty="0">
              <a:latin typeface="Gill Sans MT" panose="020B0502020104020203" pitchFamily="34" charset="0"/>
            </a:endParaRPr>
          </a:p>
          <a:p>
            <a:r>
              <a:rPr lang="en-GB" sz="2400" dirty="0">
                <a:latin typeface="Gill Sans MT" panose="020B0502020104020203" pitchFamily="34" charset="0"/>
              </a:rPr>
              <a:t>Topic 2 </a:t>
            </a:r>
          </a:p>
          <a:p>
            <a:endParaRPr lang="en-GB" sz="2400" dirty="0">
              <a:latin typeface="Gill Sans MT" panose="020B0502020104020203" pitchFamily="34" charset="0"/>
            </a:endParaRPr>
          </a:p>
          <a:p>
            <a:r>
              <a:rPr lang="en-GB" sz="2400" dirty="0">
                <a:latin typeface="Gill Sans MT" panose="020B0502020104020203" pitchFamily="34" charset="0"/>
              </a:rPr>
              <a:t>Topic 3 </a:t>
            </a:r>
          </a:p>
          <a:p>
            <a:endParaRPr lang="en-GB" sz="2400" dirty="0">
              <a:latin typeface="Gill Sans MT" panose="020B0502020104020203" pitchFamily="34" charset="0"/>
            </a:endParaRPr>
          </a:p>
          <a:p>
            <a:r>
              <a:rPr lang="en-GB" sz="2400" dirty="0">
                <a:latin typeface="Gill Sans MT" panose="020B0502020104020203" pitchFamily="34" charset="0"/>
              </a:rPr>
              <a:t>Topic 4</a:t>
            </a:r>
          </a:p>
          <a:p>
            <a:endParaRPr lang="en-GB" sz="2400" dirty="0">
              <a:latin typeface="Gill Sans MT" panose="020B0502020104020203" pitchFamily="34" charset="0"/>
            </a:endParaRPr>
          </a:p>
          <a:p>
            <a:r>
              <a:rPr lang="en-GB" sz="2400" dirty="0">
                <a:latin typeface="Gill Sans MT" panose="020B0502020104020203" pitchFamily="34" charset="0"/>
              </a:rPr>
              <a:t>Topic 5</a:t>
            </a:r>
          </a:p>
        </p:txBody>
      </p:sp>
      <p:pic>
        <p:nvPicPr>
          <p:cNvPr id="15" name="Picture 14" descr="A white arrow in a red circle&#10;&#10;Description automatically generated">
            <a:extLst>
              <a:ext uri="{FF2B5EF4-FFF2-40B4-BE49-F238E27FC236}">
                <a16:creationId xmlns:a16="http://schemas.microsoft.com/office/drawing/2014/main" id="{0D849029-CE66-3202-03C4-E5608B7D1E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2752726"/>
            <a:ext cx="330200" cy="330200"/>
          </a:xfrm>
          <a:prstGeom prst="rect">
            <a:avLst/>
          </a:prstGeom>
        </p:spPr>
      </p:pic>
      <p:pic>
        <p:nvPicPr>
          <p:cNvPr id="16" name="Picture 15" descr="A white arrow in a red circle&#10;&#10;Description automatically generated">
            <a:extLst>
              <a:ext uri="{FF2B5EF4-FFF2-40B4-BE49-F238E27FC236}">
                <a16:creationId xmlns:a16="http://schemas.microsoft.com/office/drawing/2014/main" id="{EF7E923B-DC64-480A-4DAE-08641432C7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489326"/>
            <a:ext cx="330200" cy="330200"/>
          </a:xfrm>
          <a:prstGeom prst="rect">
            <a:avLst/>
          </a:prstGeom>
        </p:spPr>
      </p:pic>
      <p:pic>
        <p:nvPicPr>
          <p:cNvPr id="17" name="Picture 16" descr="A white arrow in a red circle&#10;&#10;Description automatically generated">
            <a:extLst>
              <a:ext uri="{FF2B5EF4-FFF2-40B4-BE49-F238E27FC236}">
                <a16:creationId xmlns:a16="http://schemas.microsoft.com/office/drawing/2014/main" id="{5ACA0881-CE04-6345-C49D-88794AE404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4225926"/>
            <a:ext cx="330200" cy="330200"/>
          </a:xfrm>
          <a:prstGeom prst="rect">
            <a:avLst/>
          </a:prstGeom>
        </p:spPr>
      </p:pic>
      <p:pic>
        <p:nvPicPr>
          <p:cNvPr id="18" name="Picture 17" descr="A white arrow in a red circle&#10;&#10;Description automatically generated">
            <a:extLst>
              <a:ext uri="{FF2B5EF4-FFF2-40B4-BE49-F238E27FC236}">
                <a16:creationId xmlns:a16="http://schemas.microsoft.com/office/drawing/2014/main" id="{DE00F234-D263-52AB-C23D-87D260884F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4962526"/>
            <a:ext cx="330200" cy="330200"/>
          </a:xfrm>
          <a:prstGeom prst="rect">
            <a:avLst/>
          </a:prstGeom>
        </p:spPr>
      </p:pic>
    </p:spTree>
    <p:extLst>
      <p:ext uri="{BB962C8B-B14F-4D97-AF65-F5344CB8AC3E}">
        <p14:creationId xmlns:p14="http://schemas.microsoft.com/office/powerpoint/2010/main" val="2979960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text slide 1">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C6F83738-830C-79D2-2C46-7DABECC49E04}"/>
              </a:ext>
            </a:extLst>
          </p:cNvPr>
          <p:cNvSpPr>
            <a:spLocks noGrp="1"/>
          </p:cNvSpPr>
          <p:nvPr>
            <p:ph type="body" sz="quarter" idx="10" hasCustomPrompt="1"/>
          </p:nvPr>
        </p:nvSpPr>
        <p:spPr>
          <a:xfrm>
            <a:off x="963613" y="1541721"/>
            <a:ext cx="9991725" cy="4805104"/>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rrovit</a:t>
            </a:r>
            <a:r>
              <a:rPr lang="en-GB" dirty="0">
                <a:effectLst/>
                <a:latin typeface="Myriad Pro" panose="020B0503030403020204" pitchFamily="34" charset="0"/>
              </a:rPr>
              <a:t> </a:t>
            </a:r>
            <a:r>
              <a:rPr lang="en-GB" dirty="0" err="1">
                <a:effectLst/>
                <a:latin typeface="Myriad Pro" panose="020B0503030403020204" pitchFamily="34" charset="0"/>
              </a:rPr>
              <a:t>hiligendici</a:t>
            </a:r>
            <a:r>
              <a:rPr lang="en-GB" dirty="0">
                <a:effectLst/>
                <a:latin typeface="Myriad Pro" panose="020B0503030403020204" pitchFamily="34" charset="0"/>
              </a:rPr>
              <a:t> </a:t>
            </a:r>
            <a:r>
              <a:rPr lang="en-GB" dirty="0" err="1">
                <a:effectLst/>
                <a:latin typeface="Myriad Pro" panose="020B0503030403020204" pitchFamily="34" charset="0"/>
              </a:rPr>
              <a:t>volore</a:t>
            </a:r>
            <a:r>
              <a:rPr lang="en-GB" dirty="0">
                <a:effectLst/>
                <a:latin typeface="Myriad Pro" panose="020B0503030403020204" pitchFamily="34" charset="0"/>
              </a:rPr>
              <a:t> </a:t>
            </a:r>
            <a:r>
              <a:rPr lang="en-GB" dirty="0" err="1">
                <a:effectLst/>
                <a:latin typeface="Myriad Pro" panose="020B0503030403020204" pitchFamily="34" charset="0"/>
              </a:rPr>
              <a:t>suntota</a:t>
            </a:r>
            <a:r>
              <a:rPr lang="en-GB" dirty="0">
                <a:effectLst/>
                <a:latin typeface="Myriad Pro" panose="020B0503030403020204" pitchFamily="34" charset="0"/>
              </a:rPr>
              <a:t> </a:t>
            </a:r>
            <a:r>
              <a:rPr lang="en-GB" dirty="0" err="1">
                <a:effectLst/>
                <a:latin typeface="Myriad Pro" panose="020B0503030403020204" pitchFamily="34" charset="0"/>
              </a:rPr>
              <a:t>alistis</a:t>
            </a:r>
            <a:r>
              <a:rPr lang="en-GB" dirty="0">
                <a:effectLst/>
                <a:latin typeface="Myriad Pro" panose="020B0503030403020204" pitchFamily="34" charset="0"/>
              </a:rPr>
              <a:t> </a:t>
            </a:r>
            <a:r>
              <a:rPr lang="en-GB" dirty="0" err="1">
                <a:effectLst/>
                <a:latin typeface="Myriad Pro" panose="020B0503030403020204" pitchFamily="34" charset="0"/>
              </a:rPr>
              <a:t>ipsapicidis</a:t>
            </a:r>
            <a:r>
              <a:rPr lang="en-GB" dirty="0">
                <a:effectLst/>
                <a:latin typeface="Myriad Pro" panose="020B0503030403020204" pitchFamily="34" charset="0"/>
              </a:rPr>
              <a:t> </a:t>
            </a:r>
            <a:r>
              <a:rPr lang="en-GB" dirty="0" err="1">
                <a:effectLst/>
                <a:latin typeface="Myriad Pro" panose="020B0503030403020204" pitchFamily="34" charset="0"/>
              </a:rPr>
              <a:t>autae</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
        <p:nvSpPr>
          <p:cNvPr id="9" name="Text Placeholder 9">
            <a:extLst>
              <a:ext uri="{FF2B5EF4-FFF2-40B4-BE49-F238E27FC236}">
                <a16:creationId xmlns:a16="http://schemas.microsoft.com/office/drawing/2014/main" id="{BA102E91-F948-4BF5-0888-BECFC35EAC9F}"/>
              </a:ext>
            </a:extLst>
          </p:cNvPr>
          <p:cNvSpPr>
            <a:spLocks noGrp="1"/>
          </p:cNvSpPr>
          <p:nvPr>
            <p:ph type="body" sz="quarter" idx="11" hasCustomPrompt="1"/>
          </p:nvPr>
        </p:nvSpPr>
        <p:spPr>
          <a:xfrm>
            <a:off x="1012825" y="392113"/>
            <a:ext cx="10123488" cy="963158"/>
          </a:xfrm>
          <a:prstGeom prst="rect">
            <a:avLst/>
          </a:prstGeom>
        </p:spPr>
        <p:txBody>
          <a:bodyPr/>
          <a:lstStyle>
            <a:lvl1pPr marL="0" indent="0">
              <a:buFontTx/>
              <a:buNone/>
              <a:defRPr sz="4400">
                <a:solidFill>
                  <a:srgbClr val="CA2128"/>
                </a:solidFill>
                <a:latin typeface="Gill Sans MT" panose="020B0502020104020203" pitchFamily="34" charset="77"/>
              </a:defRPr>
            </a:lvl1pPr>
          </a:lstStyle>
          <a:p>
            <a:pPr lvl="0"/>
            <a:r>
              <a:rPr lang="en-GB" dirty="0"/>
              <a:t>SLIDE TITLE GILL</a:t>
            </a:r>
          </a:p>
        </p:txBody>
      </p:sp>
    </p:spTree>
    <p:extLst>
      <p:ext uri="{BB962C8B-B14F-4D97-AF65-F5344CB8AC3E}">
        <p14:creationId xmlns:p14="http://schemas.microsoft.com/office/powerpoint/2010/main" val="411214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with Title with Net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76635-AA4F-5240-AD5E-3DF225C9E588}"/>
              </a:ext>
            </a:extLst>
          </p:cNvPr>
          <p:cNvSpPr>
            <a:spLocks noGrp="1"/>
          </p:cNvSpPr>
          <p:nvPr>
            <p:ph type="title" hasCustomPrompt="1"/>
          </p:nvPr>
        </p:nvSpPr>
        <p:spPr>
          <a:xfrm>
            <a:off x="963146" y="328108"/>
            <a:ext cx="9992902" cy="905380"/>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sz="4400" b="0" i="0">
                <a:solidFill>
                  <a:schemeClr val="accent1"/>
                </a:solidFill>
                <a:latin typeface="Gill Sans" panose="020B0502020104020203" pitchFamily="34" charset="-79"/>
                <a:cs typeface="Gill Sans" panose="020B0502020104020203" pitchFamily="34" charset="-79"/>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C91619"/>
                </a:solidFill>
                <a:effectLst/>
                <a:uLnTx/>
                <a:uFillTx/>
                <a:latin typeface="Gill Sans MT" panose="020B0502020104020203" pitchFamily="34" charset="77"/>
                <a:ea typeface="+mn-ea"/>
                <a:cs typeface="+mn-cs"/>
              </a:rPr>
              <a:t>SLIDE TITLE GILL</a:t>
            </a:r>
          </a:p>
        </p:txBody>
      </p:sp>
      <p:sp>
        <p:nvSpPr>
          <p:cNvPr id="6" name="Text Placeholder 5">
            <a:extLst>
              <a:ext uri="{FF2B5EF4-FFF2-40B4-BE49-F238E27FC236}">
                <a16:creationId xmlns:a16="http://schemas.microsoft.com/office/drawing/2014/main" id="{DC4C5047-9FA8-754C-B407-A56F5D1972A7}"/>
              </a:ext>
            </a:extLst>
          </p:cNvPr>
          <p:cNvSpPr>
            <a:spLocks noGrp="1"/>
          </p:cNvSpPr>
          <p:nvPr>
            <p:ph type="body" sz="quarter" idx="10" hasCustomPrompt="1"/>
          </p:nvPr>
        </p:nvSpPr>
        <p:spPr>
          <a:xfrm>
            <a:off x="963613" y="1552353"/>
            <a:ext cx="9991725" cy="4794472"/>
          </a:xfrm>
          <a:prstGeom prst="rect">
            <a:avLst/>
          </a:prstGeom>
        </p:spPr>
        <p:txBody>
          <a:bodyPr/>
          <a:lstStyle>
            <a:lvl1pPr marL="0">
              <a:lnSpc>
                <a:spcPct val="100000"/>
              </a:lnSpc>
              <a:buNone/>
              <a:defRPr lang="en-GB" sz="2800" smtClean="0">
                <a:solidFill>
                  <a:srgbClr val="000000"/>
                </a:solidFill>
                <a:effectLst/>
                <a:latin typeface="Gill Sans MT" panose="020B0502020104020203" pitchFamily="34" charset="77"/>
              </a:defRPr>
            </a:lvl1pPr>
            <a:lvl2pPr>
              <a:buNone/>
              <a:defRPr>
                <a:solidFill>
                  <a:srgbClr val="000000"/>
                </a:solidFill>
              </a:defRPr>
            </a:lvl2pPr>
            <a:lvl3pPr>
              <a:buNone/>
              <a:defRPr>
                <a:solidFill>
                  <a:srgbClr val="000000"/>
                </a:solidFill>
              </a:defRPr>
            </a:lvl3pPr>
            <a:lvl4pPr>
              <a:buNone/>
              <a:defRPr>
                <a:solidFill>
                  <a:srgbClr val="000000"/>
                </a:solidFill>
              </a:defRPr>
            </a:lvl4pPr>
            <a:lvl5pPr>
              <a:buNone/>
              <a:defRPr>
                <a:solidFill>
                  <a:srgbClr val="000000"/>
                </a:solidFill>
              </a:defRPr>
            </a:lvl5pPr>
          </a:lstStyle>
          <a:p>
            <a:r>
              <a:rPr lang="en-GB" dirty="0">
                <a:effectLst/>
                <a:latin typeface="Myriad Pro" panose="020B0503030403020204" pitchFamily="34" charset="0"/>
              </a:rPr>
              <a:t>Slide content Gill. </a:t>
            </a:r>
            <a:r>
              <a:rPr lang="en-GB" dirty="0" err="1">
                <a:effectLst/>
                <a:latin typeface="Myriad Pro" panose="020B0503030403020204" pitchFamily="34" charset="0"/>
              </a:rPr>
              <a:t>Oluptat</a:t>
            </a:r>
            <a:r>
              <a:rPr lang="en-GB" dirty="0">
                <a:effectLst/>
                <a:latin typeface="Myriad Pro" panose="020B0503030403020204" pitchFamily="34" charset="0"/>
              </a:rPr>
              <a:t> </a:t>
            </a:r>
            <a:r>
              <a:rPr lang="en-GB" dirty="0" err="1">
                <a:effectLst/>
                <a:latin typeface="Myriad Pro" panose="020B0503030403020204" pitchFamily="34" charset="0"/>
              </a:rPr>
              <a:t>hilit</a:t>
            </a:r>
            <a:r>
              <a:rPr lang="en-GB" dirty="0">
                <a:effectLst/>
                <a:latin typeface="Myriad Pro" panose="020B0503030403020204" pitchFamily="34" charset="0"/>
              </a:rPr>
              <a:t>, </a:t>
            </a:r>
            <a:r>
              <a:rPr lang="en-GB" dirty="0" err="1">
                <a:effectLst/>
                <a:latin typeface="Myriad Pro" panose="020B0503030403020204" pitchFamily="34" charset="0"/>
              </a:rPr>
              <a:t>sequia</a:t>
            </a:r>
            <a:r>
              <a:rPr lang="en-GB" dirty="0">
                <a:effectLst/>
                <a:latin typeface="Myriad Pro" panose="020B0503030403020204" pitchFamily="34" charset="0"/>
              </a:rPr>
              <a:t> qui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estin</a:t>
            </a:r>
            <a:r>
              <a:rPr lang="en-GB" dirty="0">
                <a:effectLst/>
                <a:latin typeface="Myriad Pro" panose="020B0503030403020204" pitchFamily="34" charset="0"/>
              </a:rPr>
              <a:t> </a:t>
            </a:r>
            <a:r>
              <a:rPr lang="en-GB" dirty="0" err="1">
                <a:effectLst/>
                <a:latin typeface="Myriad Pro" panose="020B0503030403020204" pitchFamily="34" charset="0"/>
              </a:rPr>
              <a:t>ea</a:t>
            </a:r>
            <a:r>
              <a:rPr lang="en-GB" dirty="0">
                <a:effectLst/>
                <a:latin typeface="Myriad Pro" panose="020B0503030403020204" pitchFamily="34" charset="0"/>
              </a:rPr>
              <a:t> </a:t>
            </a:r>
            <a:r>
              <a:rPr lang="en-GB" dirty="0" err="1">
                <a:effectLst/>
                <a:latin typeface="Myriad Pro" panose="020B0503030403020204" pitchFamily="34" charset="0"/>
              </a:rPr>
              <a:t>eum</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pro </a:t>
            </a:r>
            <a:r>
              <a:rPr lang="en-GB" dirty="0" err="1">
                <a:effectLst/>
                <a:latin typeface="Myriad Pro" panose="020B0503030403020204" pitchFamily="34" charset="0"/>
              </a:rPr>
              <a:t>officimil</a:t>
            </a:r>
            <a:r>
              <a:rPr lang="en-GB" dirty="0">
                <a:effectLst/>
                <a:latin typeface="Myriad Pro" panose="020B0503030403020204" pitchFamily="34" charset="0"/>
              </a:rPr>
              <a:t> is </a:t>
            </a:r>
            <a:r>
              <a:rPr lang="en-GB" dirty="0" err="1">
                <a:effectLst/>
                <a:latin typeface="Myriad Pro" panose="020B0503030403020204" pitchFamily="34" charset="0"/>
              </a:rPr>
              <a:t>cus</a:t>
            </a:r>
            <a:r>
              <a:rPr lang="en-GB" dirty="0">
                <a:effectLst/>
                <a:latin typeface="Myriad Pro" panose="020B0503030403020204" pitchFamily="34" charset="0"/>
              </a:rPr>
              <a:t> es </a:t>
            </a:r>
            <a:r>
              <a:rPr lang="en-GB" dirty="0" err="1">
                <a:effectLst/>
                <a:latin typeface="Myriad Pro" panose="020B0503030403020204" pitchFamily="34" charset="0"/>
              </a:rPr>
              <a:t>idis</a:t>
            </a:r>
            <a:r>
              <a:rPr lang="en-GB" dirty="0">
                <a:effectLst/>
                <a:latin typeface="Myriad Pro" panose="020B0503030403020204" pitchFamily="34" charset="0"/>
              </a:rPr>
              <a:t> </a:t>
            </a:r>
            <a:r>
              <a:rPr lang="en-GB" dirty="0" err="1">
                <a:effectLst/>
                <a:latin typeface="Myriad Pro" panose="020B0503030403020204" pitchFamily="34" charset="0"/>
              </a:rPr>
              <a:t>aliam</a:t>
            </a:r>
            <a:r>
              <a:rPr lang="en-GB" dirty="0">
                <a:effectLst/>
                <a:latin typeface="Myriad Pro" panose="020B0503030403020204" pitchFamily="34" charset="0"/>
              </a:rPr>
              <a:t>, con </a:t>
            </a:r>
            <a:r>
              <a:rPr lang="en-GB" dirty="0" err="1">
                <a:effectLst/>
                <a:latin typeface="Myriad Pro" panose="020B0503030403020204" pitchFamily="34" charset="0"/>
              </a:rPr>
              <a:t>pellupt</a:t>
            </a:r>
            <a:r>
              <a:rPr lang="en-GB" dirty="0">
                <a:effectLst/>
                <a:latin typeface="Myriad Pro" panose="020B0503030403020204" pitchFamily="34" charset="0"/>
              </a:rPr>
              <a:t> </a:t>
            </a:r>
            <a:r>
              <a:rPr lang="en-GB" dirty="0" err="1">
                <a:effectLst/>
                <a:latin typeface="Myriad Pro" panose="020B0503030403020204" pitchFamily="34" charset="0"/>
              </a:rPr>
              <a:t>ioreictatur</a:t>
            </a:r>
            <a:r>
              <a:rPr lang="en-GB" dirty="0">
                <a:effectLst/>
                <a:latin typeface="Myriad Pro" panose="020B0503030403020204" pitchFamily="34" charset="0"/>
              </a:rPr>
              <a:t> re </a:t>
            </a:r>
            <a:r>
              <a:rPr lang="en-GB" dirty="0" err="1">
                <a:effectLst/>
                <a:latin typeface="Myriad Pro" panose="020B0503030403020204" pitchFamily="34" charset="0"/>
              </a:rPr>
              <a:t>soluptat</a:t>
            </a:r>
            <a:r>
              <a:rPr lang="en-GB" dirty="0">
                <a:effectLst/>
                <a:latin typeface="Myriad Pro" panose="020B0503030403020204" pitchFamily="34" charset="0"/>
              </a:rPr>
              <a:t> </a:t>
            </a:r>
            <a:r>
              <a:rPr lang="en-GB" dirty="0" err="1">
                <a:effectLst/>
                <a:latin typeface="Myriad Pro" panose="020B0503030403020204" pitchFamily="34" charset="0"/>
              </a:rPr>
              <a:t>ut</a:t>
            </a:r>
            <a:r>
              <a:rPr lang="en-GB" dirty="0">
                <a:effectLst/>
                <a:latin typeface="Myriad Pro" panose="020B0503030403020204" pitchFamily="34" charset="0"/>
              </a:rPr>
              <a:t> </a:t>
            </a:r>
            <a:r>
              <a:rPr lang="en-GB" dirty="0" err="1">
                <a:effectLst/>
                <a:latin typeface="Myriad Pro" panose="020B0503030403020204" pitchFamily="34" charset="0"/>
              </a:rPr>
              <a:t>autem</a:t>
            </a:r>
            <a:r>
              <a:rPr lang="en-GB" dirty="0">
                <a:effectLst/>
                <a:latin typeface="Myriad Pro" panose="020B0503030403020204" pitchFamily="34" charset="0"/>
              </a:rPr>
              <a:t>. </a:t>
            </a:r>
            <a:r>
              <a:rPr lang="en-GB" dirty="0" err="1">
                <a:effectLst/>
                <a:latin typeface="Myriad Pro" panose="020B0503030403020204" pitchFamily="34" charset="0"/>
              </a:rPr>
              <a:t>Laborum</a:t>
            </a:r>
            <a:r>
              <a:rPr lang="en-GB" dirty="0">
                <a:effectLst/>
                <a:latin typeface="Myriad Pro" panose="020B0503030403020204" pitchFamily="34" charset="0"/>
              </a:rPr>
              <a:t> </a:t>
            </a:r>
            <a:r>
              <a:rPr lang="en-GB" dirty="0" err="1">
                <a:effectLst/>
                <a:latin typeface="Myriad Pro" panose="020B0503030403020204" pitchFamily="34" charset="0"/>
              </a:rPr>
              <a:t>faceped</a:t>
            </a:r>
            <a:r>
              <a:rPr lang="en-GB" dirty="0">
                <a:effectLst/>
                <a:latin typeface="Myriad Pro" panose="020B0503030403020204" pitchFamily="34" charset="0"/>
              </a:rPr>
              <a:t> </a:t>
            </a:r>
            <a:r>
              <a:rPr lang="en-GB" dirty="0" err="1">
                <a:effectLst/>
                <a:latin typeface="Myriad Pro" panose="020B0503030403020204" pitchFamily="34" charset="0"/>
              </a:rPr>
              <a:t>eaquisqui</a:t>
            </a:r>
            <a:r>
              <a:rPr lang="en-GB" dirty="0">
                <a:effectLst/>
                <a:latin typeface="Myriad Pro" panose="020B0503030403020204" pitchFamily="34" charset="0"/>
              </a:rPr>
              <a:t> </a:t>
            </a:r>
            <a:r>
              <a:rPr lang="en-GB" dirty="0" err="1">
                <a:effectLst/>
                <a:latin typeface="Myriad Pro" panose="020B0503030403020204" pitchFamily="34" charset="0"/>
              </a:rPr>
              <a:t>quidi</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que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alicabo</a:t>
            </a:r>
            <a:r>
              <a:rPr lang="en-GB" dirty="0">
                <a:effectLst/>
                <a:latin typeface="Myriad Pro" panose="020B0503030403020204" pitchFamily="34" charset="0"/>
              </a:rPr>
              <a:t> </a:t>
            </a:r>
            <a:r>
              <a:rPr lang="en-GB" dirty="0" err="1">
                <a:effectLst/>
                <a:latin typeface="Myriad Pro" panose="020B0503030403020204" pitchFamily="34" charset="0"/>
              </a:rPr>
              <a:t>sam</a:t>
            </a:r>
            <a:r>
              <a:rPr lang="en-GB" dirty="0">
                <a:effectLst/>
                <a:latin typeface="Myriad Pro" panose="020B0503030403020204" pitchFamily="34" charset="0"/>
              </a:rPr>
              <a:t> </a:t>
            </a:r>
            <a:r>
              <a:rPr lang="en-GB" dirty="0" err="1">
                <a:effectLst/>
                <a:latin typeface="Myriad Pro" panose="020B0503030403020204" pitchFamily="34" charset="0"/>
              </a:rPr>
              <a:t>eicipid</a:t>
            </a:r>
            <a:r>
              <a:rPr lang="en-GB" dirty="0">
                <a:effectLst/>
                <a:latin typeface="Myriad Pro" panose="020B0503030403020204" pitchFamily="34" charset="0"/>
              </a:rPr>
              <a:t> </a:t>
            </a:r>
            <a:r>
              <a:rPr lang="en-GB" dirty="0" err="1">
                <a:effectLst/>
                <a:latin typeface="Myriad Pro" panose="020B0503030403020204" pitchFamily="34" charset="0"/>
              </a:rPr>
              <a:t>mo</a:t>
            </a:r>
            <a:r>
              <a:rPr lang="en-GB" dirty="0">
                <a:effectLst/>
                <a:latin typeface="Myriad Pro" panose="020B0503030403020204" pitchFamily="34" charset="0"/>
              </a:rPr>
              <a:t> </a:t>
            </a:r>
            <a:r>
              <a:rPr lang="en-GB" dirty="0" err="1">
                <a:effectLst/>
                <a:latin typeface="Myriad Pro" panose="020B0503030403020204" pitchFamily="34" charset="0"/>
              </a:rPr>
              <a:t>ventis</a:t>
            </a:r>
            <a:r>
              <a:rPr lang="en-GB" dirty="0">
                <a:effectLst/>
                <a:latin typeface="Myriad Pro" panose="020B0503030403020204" pitchFamily="34" charset="0"/>
              </a:rPr>
              <a:t> </a:t>
            </a:r>
            <a:r>
              <a:rPr lang="en-GB" dirty="0" err="1">
                <a:effectLst/>
                <a:latin typeface="Myriad Pro" panose="020B0503030403020204" pitchFamily="34" charset="0"/>
              </a:rPr>
              <a:t>aliquidenis</a:t>
            </a:r>
            <a:r>
              <a:rPr lang="en-GB" dirty="0">
                <a:effectLst/>
                <a:latin typeface="Myriad Pro" panose="020B0503030403020204" pitchFamily="34" charset="0"/>
              </a:rPr>
              <a:t> </a:t>
            </a:r>
            <a:r>
              <a:rPr lang="en-GB" dirty="0" err="1">
                <a:effectLst/>
                <a:latin typeface="Myriad Pro" panose="020B0503030403020204" pitchFamily="34" charset="0"/>
              </a:rPr>
              <a:t>conet</a:t>
            </a:r>
            <a:r>
              <a:rPr lang="en-GB" dirty="0">
                <a:effectLst/>
                <a:latin typeface="Myriad Pro" panose="020B0503030403020204" pitchFamily="34" charset="0"/>
              </a:rPr>
              <a:t> </a:t>
            </a:r>
            <a:r>
              <a:rPr lang="en-GB" dirty="0" err="1">
                <a:effectLst/>
                <a:latin typeface="Myriad Pro" panose="020B0503030403020204" pitchFamily="34" charset="0"/>
              </a:rPr>
              <a:t>fuga</a:t>
            </a:r>
            <a:r>
              <a:rPr lang="en-GB" dirty="0">
                <a:effectLst/>
                <a:latin typeface="Myriad Pro" panose="020B0503030403020204" pitchFamily="34" charset="0"/>
              </a:rPr>
              <a:t>. </a:t>
            </a:r>
            <a:r>
              <a:rPr lang="en-GB" dirty="0" err="1">
                <a:effectLst/>
                <a:latin typeface="Myriad Pro" panose="020B0503030403020204" pitchFamily="34" charset="0"/>
              </a:rPr>
              <a:t>Nequame</a:t>
            </a:r>
            <a:r>
              <a:rPr lang="en-GB" dirty="0">
                <a:effectLst/>
                <a:latin typeface="Myriad Pro" panose="020B0503030403020204" pitchFamily="34" charset="0"/>
              </a:rPr>
              <a:t> </a:t>
            </a:r>
            <a:r>
              <a:rPr lang="en-GB" dirty="0" err="1">
                <a:effectLst/>
                <a:latin typeface="Myriad Pro" panose="020B0503030403020204" pitchFamily="34" charset="0"/>
              </a:rPr>
              <a:t>volorrovit</a:t>
            </a:r>
            <a:r>
              <a:rPr lang="en-GB" dirty="0">
                <a:effectLst/>
                <a:latin typeface="Myriad Pro" panose="020B0503030403020204" pitchFamily="34" charset="0"/>
              </a:rPr>
              <a:t> pe </a:t>
            </a:r>
            <a:r>
              <a:rPr lang="en-GB" dirty="0" err="1">
                <a:effectLst/>
                <a:latin typeface="Myriad Pro" panose="020B0503030403020204" pitchFamily="34" charset="0"/>
              </a:rPr>
              <a:t>aceperf</a:t>
            </a:r>
            <a:r>
              <a:rPr lang="en-GB" dirty="0">
                <a:effectLst/>
                <a:latin typeface="Myriad Pro" panose="020B0503030403020204" pitchFamily="34" charset="0"/>
              </a:rPr>
              <a:t> </a:t>
            </a:r>
            <a:r>
              <a:rPr lang="en-GB" dirty="0" err="1">
                <a:effectLst/>
                <a:latin typeface="Myriad Pro" panose="020B0503030403020204" pitchFamily="34" charset="0"/>
              </a:rPr>
              <a:t>erovit</a:t>
            </a:r>
            <a:r>
              <a:rPr lang="en-GB" dirty="0">
                <a:effectLst/>
                <a:latin typeface="Myriad Pro" panose="020B0503030403020204" pitchFamily="34" charset="0"/>
              </a:rPr>
              <a:t> </a:t>
            </a:r>
            <a:r>
              <a:rPr lang="en-GB" dirty="0" err="1">
                <a:effectLst/>
                <a:latin typeface="Myriad Pro" panose="020B0503030403020204" pitchFamily="34" charset="0"/>
              </a:rPr>
              <a:t>officid</a:t>
            </a:r>
            <a:r>
              <a:rPr lang="en-GB" dirty="0">
                <a:effectLst/>
                <a:latin typeface="Myriad Pro" panose="020B0503030403020204" pitchFamily="34" charset="0"/>
              </a:rPr>
              <a:t> que </a:t>
            </a:r>
            <a:r>
              <a:rPr lang="en-GB" dirty="0" err="1">
                <a:effectLst/>
                <a:latin typeface="Myriad Pro" panose="020B0503030403020204" pitchFamily="34" charset="0"/>
              </a:rPr>
              <a:t>restiuntiam</a:t>
            </a:r>
            <a:r>
              <a:rPr lang="en-GB" dirty="0">
                <a:effectLst/>
                <a:latin typeface="Myriad Pro" panose="020B0503030403020204" pitchFamily="34" charset="0"/>
              </a:rPr>
              <a:t> </a:t>
            </a:r>
            <a:r>
              <a:rPr lang="en-GB" dirty="0" err="1">
                <a:effectLst/>
                <a:latin typeface="Myriad Pro" panose="020B0503030403020204" pitchFamily="34" charset="0"/>
              </a:rPr>
              <a:t>volest</a:t>
            </a:r>
            <a:r>
              <a:rPr lang="en-GB" dirty="0">
                <a:effectLst/>
                <a:latin typeface="Myriad Pro" panose="020B0503030403020204" pitchFamily="34" charset="0"/>
              </a:rPr>
              <a:t>, </a:t>
            </a:r>
            <a:r>
              <a:rPr lang="en-GB" dirty="0" err="1">
                <a:effectLst/>
                <a:latin typeface="Myriad Pro" panose="020B0503030403020204" pitchFamily="34" charset="0"/>
              </a:rPr>
              <a:t>iumquatur</a:t>
            </a:r>
            <a:r>
              <a:rPr lang="en-GB" dirty="0">
                <a:effectLst/>
                <a:latin typeface="Myriad Pro" panose="020B0503030403020204" pitchFamily="34" charset="0"/>
              </a:rPr>
              <a:t> </a:t>
            </a:r>
            <a:r>
              <a:rPr lang="en-GB" dirty="0" err="1">
                <a:effectLst/>
                <a:latin typeface="Myriad Pro" panose="020B0503030403020204" pitchFamily="34" charset="0"/>
              </a:rPr>
              <a:t>sitatec</a:t>
            </a:r>
            <a:r>
              <a:rPr lang="en-GB" dirty="0">
                <a:effectLst/>
                <a:latin typeface="Myriad Pro" panose="020B0503030403020204" pitchFamily="34" charset="0"/>
              </a:rPr>
              <a:t> </a:t>
            </a:r>
            <a:r>
              <a:rPr lang="en-GB" dirty="0" err="1">
                <a:effectLst/>
                <a:latin typeface="Myriad Pro" panose="020B0503030403020204" pitchFamily="34" charset="0"/>
              </a:rPr>
              <a:t>temost</a:t>
            </a:r>
            <a:r>
              <a:rPr lang="en-GB" dirty="0">
                <a:effectLst/>
                <a:latin typeface="Myriad Pro" panose="020B0503030403020204" pitchFamily="34" charset="0"/>
              </a:rPr>
              <a:t> </a:t>
            </a:r>
            <a:r>
              <a:rPr lang="en-GB" dirty="0" err="1">
                <a:effectLst/>
                <a:latin typeface="Myriad Pro" panose="020B0503030403020204" pitchFamily="34" charset="0"/>
              </a:rPr>
              <a:t>enis</a:t>
            </a:r>
            <a:r>
              <a:rPr lang="en-GB" dirty="0">
                <a:effectLst/>
                <a:latin typeface="Myriad Pro" panose="020B0503030403020204" pitchFamily="34" charset="0"/>
              </a:rPr>
              <a:t> </a:t>
            </a:r>
            <a:r>
              <a:rPr lang="en-GB" dirty="0" err="1">
                <a:effectLst/>
                <a:latin typeface="Myriad Pro" panose="020B0503030403020204" pitchFamily="34" charset="0"/>
              </a:rPr>
              <a:t>aut</a:t>
            </a:r>
            <a:r>
              <a:rPr lang="en-GB" dirty="0">
                <a:effectLst/>
                <a:latin typeface="Myriad Pro" panose="020B0503030403020204" pitchFamily="34" charset="0"/>
              </a:rPr>
              <a:t> </a:t>
            </a:r>
            <a:r>
              <a:rPr lang="en-GB" dirty="0" err="1">
                <a:effectLst/>
                <a:latin typeface="Myriad Pro" panose="020B0503030403020204" pitchFamily="34" charset="0"/>
              </a:rPr>
              <a:t>dollab</a:t>
            </a:r>
            <a:r>
              <a:rPr lang="en-GB" dirty="0">
                <a:effectLst/>
                <a:latin typeface="Myriad Pro" panose="020B0503030403020204" pitchFamily="34" charset="0"/>
              </a:rPr>
              <a:t> </a:t>
            </a:r>
            <a:r>
              <a:rPr lang="en-GB" dirty="0" err="1">
                <a:effectLst/>
                <a:latin typeface="Myriad Pro" panose="020B0503030403020204" pitchFamily="34" charset="0"/>
              </a:rPr>
              <a:t>ipit</a:t>
            </a:r>
            <a:r>
              <a:rPr lang="en-GB" dirty="0">
                <a:effectLst/>
                <a:latin typeface="Myriad Pro" panose="020B0503030403020204" pitchFamily="34" charset="0"/>
              </a:rPr>
              <a:t> </a:t>
            </a:r>
            <a:r>
              <a:rPr lang="en-GB" dirty="0" err="1">
                <a:effectLst/>
                <a:latin typeface="Myriad Pro" panose="020B0503030403020204" pitchFamily="34" charset="0"/>
              </a:rPr>
              <a:t>vendist</a:t>
            </a:r>
            <a:r>
              <a:rPr lang="en-GB" dirty="0">
                <a:effectLst/>
                <a:latin typeface="Myriad Pro" panose="020B0503030403020204" pitchFamily="34" charset="0"/>
              </a:rPr>
              <a:t> </a:t>
            </a:r>
            <a:r>
              <a:rPr lang="en-GB" dirty="0" err="1">
                <a:effectLst/>
                <a:latin typeface="Myriad Pro" panose="020B0503030403020204" pitchFamily="34" charset="0"/>
              </a:rPr>
              <a:t>aliscipsus</a:t>
            </a:r>
            <a:r>
              <a:rPr lang="en-GB" dirty="0">
                <a:effectLst/>
                <a:latin typeface="Myriad Pro" panose="020B0503030403020204" pitchFamily="34" charset="0"/>
              </a:rPr>
              <a:t> </a:t>
            </a:r>
            <a:r>
              <a:rPr lang="en-GB" dirty="0" err="1">
                <a:effectLst/>
                <a:latin typeface="Myriad Pro" panose="020B0503030403020204" pitchFamily="34" charset="0"/>
              </a:rPr>
              <a:t>eture</a:t>
            </a:r>
            <a:r>
              <a:rPr lang="en-GB" dirty="0">
                <a:effectLst/>
                <a:latin typeface="Myriad Pro" panose="020B0503030403020204" pitchFamily="34" charset="0"/>
              </a:rPr>
              <a:t> est.</a:t>
            </a:r>
          </a:p>
        </p:txBody>
      </p:sp>
    </p:spTree>
    <p:extLst>
      <p:ext uri="{BB962C8B-B14F-4D97-AF65-F5344CB8AC3E}">
        <p14:creationId xmlns:p14="http://schemas.microsoft.com/office/powerpoint/2010/main" val="4075998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2.png"/><Relationship Id="rId2" Type="http://schemas.openxmlformats.org/officeDocument/2006/relationships/slideLayout" Target="../slideLayouts/slideLayout15.xml"/><Relationship Id="rId16" Type="http://schemas.openxmlformats.org/officeDocument/2006/relationships/theme" Target="../theme/theme10.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2.xml"/><Relationship Id="rId1" Type="http://schemas.openxmlformats.org/officeDocument/2006/relationships/slideLayout" Target="../slideLayouts/slideLayout30.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3.xml"/><Relationship Id="rId1" Type="http://schemas.openxmlformats.org/officeDocument/2006/relationships/slideLayout" Target="../slideLayouts/slideLayout31.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4.xml"/><Relationship Id="rId1" Type="http://schemas.openxmlformats.org/officeDocument/2006/relationships/slideLayout" Target="../slideLayouts/slideLayout32.xml"/><Relationship Id="rId4" Type="http://schemas.openxmlformats.org/officeDocument/2006/relationships/image" Target="../media/image1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9.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32EA95F8-CC3C-43E7-C737-422F5EE1B5C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6713146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rectangular frame with blue border&#10;&#10;Description automatically generated">
            <a:extLst>
              <a:ext uri="{FF2B5EF4-FFF2-40B4-BE49-F238E27FC236}">
                <a16:creationId xmlns:a16="http://schemas.microsoft.com/office/drawing/2014/main" id="{03B85D8B-7903-3EE3-C8A2-67FBF514E37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557700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C3A4E0F9-9139-E7AE-4BD4-6D5AE3F3DD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4734475"/>
      </p:ext>
    </p:extLst>
  </p:cSld>
  <p:clrMap bg1="lt1" tx1="dk1" bg2="lt2" tx2="dk2" accent1="accent1" accent2="accent2" accent3="accent3" accent4="accent4" accent5="accent5" accent6="accent6" hlink="hlink" folHlink="folHlink"/>
  <p:sldLayoutIdLst>
    <p:sldLayoutId id="214748369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white rectangle&#10;&#10;Description automatically generated">
            <a:extLst>
              <a:ext uri="{FF2B5EF4-FFF2-40B4-BE49-F238E27FC236}">
                <a16:creationId xmlns:a16="http://schemas.microsoft.com/office/drawing/2014/main" id="{2E41BF42-8A02-A3AB-56EF-674534A6E1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9885215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4768286A-6AF9-F781-8217-E3BCB06622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4372176"/>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red background with white text&#10;&#10;Description automatically generated">
            <a:extLst>
              <a:ext uri="{FF2B5EF4-FFF2-40B4-BE49-F238E27FC236}">
                <a16:creationId xmlns:a16="http://schemas.microsoft.com/office/drawing/2014/main" id="{DDFE127E-1724-1242-3A24-CEDF8C796D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A blue background with white text&#10;&#10;Description automatically generated">
            <a:extLst>
              <a:ext uri="{FF2B5EF4-FFF2-40B4-BE49-F238E27FC236}">
                <a16:creationId xmlns:a16="http://schemas.microsoft.com/office/drawing/2014/main" id="{3060F833-9875-ECE3-C13A-A07E0B32DA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02399341"/>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10EAB64A-248E-30EE-5364-64945C9AF5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5112968"/>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background with a white circle&#10;&#10;Description automatically generated">
            <a:extLst>
              <a:ext uri="{FF2B5EF4-FFF2-40B4-BE49-F238E27FC236}">
                <a16:creationId xmlns:a16="http://schemas.microsoft.com/office/drawing/2014/main" id="{F74E9C8B-6442-F5F7-1BB3-88EBE9C4A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1623986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and grey shapes&#10;&#10;Description automatically generated with medium confidence">
            <a:extLst>
              <a:ext uri="{FF2B5EF4-FFF2-40B4-BE49-F238E27FC236}">
                <a16:creationId xmlns:a16="http://schemas.microsoft.com/office/drawing/2014/main" id="{8F8AB8C8-89E6-5BA9-5AEA-73166971BE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09629848"/>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black background&#10;&#10;Description automatically generated">
            <a:extLst>
              <a:ext uri="{FF2B5EF4-FFF2-40B4-BE49-F238E27FC236}">
                <a16:creationId xmlns:a16="http://schemas.microsoft.com/office/drawing/2014/main" id="{B7A4B169-C92F-13BA-6627-4070841294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431254"/>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ed circle with white arrow&#10;&#10;Description automatically generated">
            <a:extLst>
              <a:ext uri="{FF2B5EF4-FFF2-40B4-BE49-F238E27FC236}">
                <a16:creationId xmlns:a16="http://schemas.microsoft.com/office/drawing/2014/main" id="{09E50A67-B411-7E6F-A6A0-67888F3FB5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1161069"/>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FF4C6372-B627-E353-AEE0-270B475128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0191121"/>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709" r:id="rId3"/>
    <p:sldLayoutId id="214748371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white background with black and white clouds&#10;&#10;Description automatically generated with medium confidence">
            <a:extLst>
              <a:ext uri="{FF2B5EF4-FFF2-40B4-BE49-F238E27FC236}">
                <a16:creationId xmlns:a16="http://schemas.microsoft.com/office/drawing/2014/main" id="{88C354AB-7387-2BDD-E0F5-AF58EEF25E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4497139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blue and white background&#10;&#10;Description automatically generated">
            <a:extLst>
              <a:ext uri="{FF2B5EF4-FFF2-40B4-BE49-F238E27FC236}">
                <a16:creationId xmlns:a16="http://schemas.microsoft.com/office/drawing/2014/main" id="{919FFCA7-A200-F54E-067B-97F1C459D9A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1613091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www.who.int/health-cluster/about/work/task-teams/Inclusion-of-Health-Expenditures-in-the-MEB-Technical-Note-CTT-Global-Health-Cluster-September-2020.pdf?ua=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3.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07396-D6F4-3AAF-F45F-BB9A446AA92E}"/>
              </a:ext>
            </a:extLst>
          </p:cNvPr>
          <p:cNvSpPr>
            <a:spLocks noGrp="1"/>
          </p:cNvSpPr>
          <p:nvPr>
            <p:ph type="ctrTitle"/>
          </p:nvPr>
        </p:nvSpPr>
        <p:spPr>
          <a:xfrm>
            <a:off x="387724" y="1175274"/>
            <a:ext cx="7841876" cy="5076936"/>
          </a:xfrm>
        </p:spPr>
        <p:txBody>
          <a:bodyPr/>
          <a:lstStyle/>
          <a:p>
            <a:r>
              <a:rPr lang="es-ES" sz="4800" dirty="0"/>
              <a:t>LOS PTM PARA OBTENER RESULTADOS EN LA SALUD:  </a:t>
            </a:r>
            <a:br>
              <a:rPr lang="es-ES" sz="4800"/>
            </a:br>
            <a:r>
              <a:rPr lang="es-ES" sz="4800"/>
              <a:t>en </a:t>
            </a:r>
            <a:r>
              <a:rPr lang="es-ES" sz="4800" dirty="0"/>
              <a:t>busca de la complementariedad</a:t>
            </a:r>
            <a:endParaRPr lang="en-US" sz="4800" dirty="0"/>
          </a:p>
        </p:txBody>
      </p:sp>
      <p:pic>
        <p:nvPicPr>
          <p:cNvPr id="15" name="Audio 14">
            <a:hlinkClick r:id="" action="ppaction://media"/>
            <a:extLst>
              <a:ext uri="{FF2B5EF4-FFF2-40B4-BE49-F238E27FC236}">
                <a16:creationId xmlns:a16="http://schemas.microsoft.com/office/drawing/2014/main" id="{54FD0AEF-335A-F03D-D9FA-718E6131197E}"/>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34410815"/>
      </p:ext>
    </p:extLst>
  </p:cSld>
  <p:clrMapOvr>
    <a:masterClrMapping/>
  </p:clrMapOvr>
  <mc:AlternateContent xmlns:mc="http://schemas.openxmlformats.org/markup-compatibility/2006">
    <mc:Choice xmlns:p14="http://schemas.microsoft.com/office/powerpoint/2010/main" Requires="p14">
      <p:transition spd="slow" p14:dur="2000" advTm="10900"/>
    </mc:Choice>
    <mc:Fallback>
      <p:transition spd="slow" advTm="109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3D54F-501D-8498-2BD4-4E5DD82E22DB}"/>
              </a:ext>
            </a:extLst>
          </p:cNvPr>
          <p:cNvSpPr>
            <a:spLocks noGrp="1"/>
          </p:cNvSpPr>
          <p:nvPr>
            <p:ph type="ctrTitle"/>
          </p:nvPr>
        </p:nvSpPr>
        <p:spPr>
          <a:xfrm>
            <a:off x="1004184" y="2619416"/>
            <a:ext cx="10437245" cy="844608"/>
          </a:xfrm>
        </p:spPr>
        <p:txBody>
          <a:bodyPr/>
          <a:lstStyle/>
          <a:p>
            <a:r>
              <a:rPr lang="es-ES" dirty="0"/>
              <a:t>¿QUÉ DICE LA EVIDENCIA?</a:t>
            </a:r>
          </a:p>
        </p:txBody>
      </p:sp>
    </p:spTree>
    <p:extLst>
      <p:ext uri="{BB962C8B-B14F-4D97-AF65-F5344CB8AC3E}">
        <p14:creationId xmlns:p14="http://schemas.microsoft.com/office/powerpoint/2010/main" val="4225889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039CC5E-1CE5-42F3-9B8E-666D2FC55EC5}"/>
              </a:ext>
            </a:extLst>
          </p:cNvPr>
          <p:cNvSpPr/>
          <p:nvPr/>
        </p:nvSpPr>
        <p:spPr>
          <a:xfrm>
            <a:off x="1038813" y="5155359"/>
            <a:ext cx="8094040" cy="513097"/>
          </a:xfrm>
          <a:prstGeom prst="rect">
            <a:avLst/>
          </a:pr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Personas de interés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(la población objetivo)</a:t>
            </a:r>
          </a:p>
        </p:txBody>
      </p:sp>
      <p:sp>
        <p:nvSpPr>
          <p:cNvPr id="6" name="Rectangle 6">
            <a:extLst>
              <a:ext uri="{FF2B5EF4-FFF2-40B4-BE49-F238E27FC236}">
                <a16:creationId xmlns:a16="http://schemas.microsoft.com/office/drawing/2014/main" id="{06D3FEF2-5B7B-4074-B2A2-3C176EEA08FE}"/>
              </a:ext>
            </a:extLst>
          </p:cNvPr>
          <p:cNvSpPr/>
          <p:nvPr/>
        </p:nvSpPr>
        <p:spPr>
          <a:xfrm>
            <a:off x="1038813" y="4251603"/>
            <a:ext cx="7224665" cy="908794"/>
          </a:xfrm>
          <a:custGeom>
            <a:avLst>
              <a:gd name="f0" fmla="val 2024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Cobertura de disponibilidad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1" u="none" strike="noStrike" cap="none" baseline="0" dirty="0">
                <a:solidFill>
                  <a:schemeClr val="bg1"/>
                </a:solidFill>
                <a:uFillTx/>
                <a:latin typeface="Calibri"/>
              </a:rPr>
              <a:t>(personas para las que los servicios de salud están disponibles)</a:t>
            </a:r>
          </a:p>
        </p:txBody>
      </p:sp>
      <p:sp>
        <p:nvSpPr>
          <p:cNvPr id="7" name="Rectangle 7">
            <a:extLst>
              <a:ext uri="{FF2B5EF4-FFF2-40B4-BE49-F238E27FC236}">
                <a16:creationId xmlns:a16="http://schemas.microsoft.com/office/drawing/2014/main" id="{37894BC1-94E4-43CD-B8A1-CD6C734603CA}"/>
              </a:ext>
            </a:extLst>
          </p:cNvPr>
          <p:cNvSpPr/>
          <p:nvPr/>
        </p:nvSpPr>
        <p:spPr>
          <a:xfrm>
            <a:off x="1038813" y="3618966"/>
            <a:ext cx="6327026" cy="811658"/>
          </a:xfrm>
          <a:custGeom>
            <a:avLst>
              <a:gd name="f0" fmla="val 20215"/>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Cobertura de accesibilidad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1" u="none" strike="noStrike" cap="none" baseline="0" dirty="0">
                <a:solidFill>
                  <a:schemeClr val="bg1"/>
                </a:solidFill>
                <a:uFillTx/>
                <a:latin typeface="Calibri"/>
              </a:rPr>
              <a:t>(personas que pueden utilizar los servicios de salud)</a:t>
            </a:r>
          </a:p>
        </p:txBody>
      </p:sp>
      <p:sp>
        <p:nvSpPr>
          <p:cNvPr id="8" name="Rectangle 8">
            <a:extLst>
              <a:ext uri="{FF2B5EF4-FFF2-40B4-BE49-F238E27FC236}">
                <a16:creationId xmlns:a16="http://schemas.microsoft.com/office/drawing/2014/main" id="{563DABC4-FF3B-4C1E-8AF9-581BC9300527}"/>
              </a:ext>
            </a:extLst>
          </p:cNvPr>
          <p:cNvSpPr/>
          <p:nvPr/>
        </p:nvSpPr>
        <p:spPr>
          <a:xfrm>
            <a:off x="1029129" y="2937162"/>
            <a:ext cx="5480182" cy="798929"/>
          </a:xfrm>
          <a:custGeom>
            <a:avLst>
              <a:gd name="f0" fmla="val 20026"/>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Cobertura de aceptabilidad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1" u="none" strike="noStrike" cap="none" baseline="0" dirty="0">
                <a:solidFill>
                  <a:schemeClr val="bg1"/>
                </a:solidFill>
                <a:uFillTx/>
                <a:latin typeface="Calibri"/>
              </a:rPr>
              <a:t>(personas que están dispuestas a utilizar los servicios de salud)</a:t>
            </a:r>
          </a:p>
        </p:txBody>
      </p:sp>
      <p:sp>
        <p:nvSpPr>
          <p:cNvPr id="9" name="Rectangle 10">
            <a:extLst>
              <a:ext uri="{FF2B5EF4-FFF2-40B4-BE49-F238E27FC236}">
                <a16:creationId xmlns:a16="http://schemas.microsoft.com/office/drawing/2014/main" id="{C3A1AF09-31EC-449F-A077-4EF5A28D9ED4}"/>
              </a:ext>
            </a:extLst>
          </p:cNvPr>
          <p:cNvSpPr/>
          <p:nvPr/>
        </p:nvSpPr>
        <p:spPr>
          <a:xfrm>
            <a:off x="1029129" y="897584"/>
            <a:ext cx="8251381" cy="464314"/>
          </a:xfrm>
          <a:prstGeom prst="rect">
            <a:avLst/>
          </a:pr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800" b="1" u="none" strike="noStrike" cap="none" baseline="0" dirty="0">
                <a:solidFill>
                  <a:schemeClr val="bg1"/>
                </a:solidFill>
                <a:uFillTx/>
                <a:latin typeface="Calibri"/>
              </a:rPr>
              <a:t>Meta del Servicio </a:t>
            </a:r>
            <a:r>
              <a:rPr lang="es-419" sz="1800" b="1" i="1" u="none" strike="noStrike" cap="none" baseline="0" dirty="0">
                <a:solidFill>
                  <a:schemeClr val="bg1"/>
                </a:solidFill>
                <a:uFillTx/>
                <a:latin typeface="Calibri"/>
              </a:rPr>
              <a:t>(el derecho a la salud de todas las personas)</a:t>
            </a:r>
          </a:p>
        </p:txBody>
      </p:sp>
      <p:sp>
        <p:nvSpPr>
          <p:cNvPr id="10" name="Rectangle 11">
            <a:extLst>
              <a:ext uri="{FF2B5EF4-FFF2-40B4-BE49-F238E27FC236}">
                <a16:creationId xmlns:a16="http://schemas.microsoft.com/office/drawing/2014/main" id="{3A021756-76A0-4AF5-A106-5DF45DE949F4}"/>
              </a:ext>
            </a:extLst>
          </p:cNvPr>
          <p:cNvSpPr/>
          <p:nvPr/>
        </p:nvSpPr>
        <p:spPr>
          <a:xfrm>
            <a:off x="1038813" y="2207453"/>
            <a:ext cx="4649815" cy="790846"/>
          </a:xfrm>
          <a:custGeom>
            <a:avLst>
              <a:gd name="f0" fmla="val 19763"/>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Cobertura de contacto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1" u="none" strike="noStrike" cap="none" baseline="0" dirty="0">
                <a:solidFill>
                  <a:schemeClr val="bg1"/>
                </a:solidFill>
                <a:uFillTx/>
                <a:latin typeface="Calibri"/>
              </a:rPr>
              <a:t>(personas que efectivamente usan los servicios de salud)</a:t>
            </a:r>
          </a:p>
        </p:txBody>
      </p:sp>
      <p:sp>
        <p:nvSpPr>
          <p:cNvPr id="11" name="Rectangle 12">
            <a:extLst>
              <a:ext uri="{FF2B5EF4-FFF2-40B4-BE49-F238E27FC236}">
                <a16:creationId xmlns:a16="http://schemas.microsoft.com/office/drawing/2014/main" id="{A4F5B633-A6B4-435D-A888-3C26ED086EC2}"/>
              </a:ext>
            </a:extLst>
          </p:cNvPr>
          <p:cNvSpPr/>
          <p:nvPr/>
        </p:nvSpPr>
        <p:spPr>
          <a:xfrm>
            <a:off x="1029129" y="1443133"/>
            <a:ext cx="4229529" cy="873352"/>
          </a:xfrm>
          <a:custGeom>
            <a:avLst>
              <a:gd name="f0" fmla="val 1937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91619"/>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0" u="none" strike="noStrike" cap="none" baseline="0" dirty="0">
                <a:solidFill>
                  <a:schemeClr val="bg1"/>
                </a:solidFill>
                <a:uFillTx/>
                <a:latin typeface="Calibri"/>
              </a:rPr>
              <a:t>Cobertura eficaz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300" b="1" i="1" u="none" strike="noStrike" cap="none" baseline="0" dirty="0">
                <a:solidFill>
                  <a:schemeClr val="bg1"/>
                </a:solidFill>
                <a:uFillTx/>
                <a:latin typeface="Calibri"/>
              </a:rPr>
              <a:t>(personas que reciben servicios de calidad suficiente)</a:t>
            </a:r>
          </a:p>
        </p:txBody>
      </p:sp>
      <p:sp>
        <p:nvSpPr>
          <p:cNvPr id="12" name="Rectangle 13">
            <a:extLst>
              <a:ext uri="{FF2B5EF4-FFF2-40B4-BE49-F238E27FC236}">
                <a16:creationId xmlns:a16="http://schemas.microsoft.com/office/drawing/2014/main" id="{16B5B722-C14C-4755-9A15-CCB1847EAE3F}"/>
              </a:ext>
            </a:extLst>
          </p:cNvPr>
          <p:cNvSpPr/>
          <p:nvPr/>
        </p:nvSpPr>
        <p:spPr>
          <a:xfrm>
            <a:off x="9900035" y="3257979"/>
            <a:ext cx="1531427" cy="515712"/>
          </a:xfrm>
          <a:prstGeom prst="rect">
            <a:avLst/>
          </a:prstGeom>
          <a:noFill/>
          <a:ln w="12701" cap="flat">
            <a:solidFill>
              <a:srgbClr val="C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800" b="0" i="0" u="none" strike="noStrike" cap="none" baseline="0" dirty="0">
                <a:solidFill>
                  <a:srgbClr val="C91619"/>
                </a:solidFill>
                <a:uFillTx/>
                <a:latin typeface="Calibri"/>
              </a:rPr>
              <a:t>Curva de cobertura</a:t>
            </a:r>
          </a:p>
        </p:txBody>
      </p:sp>
      <p:cxnSp>
        <p:nvCxnSpPr>
          <p:cNvPr id="13" name="Straight Arrow Connector 15">
            <a:extLst>
              <a:ext uri="{FF2B5EF4-FFF2-40B4-BE49-F238E27FC236}">
                <a16:creationId xmlns:a16="http://schemas.microsoft.com/office/drawing/2014/main" id="{DD05C22F-6E0C-4F54-85F3-86B473AB750F}"/>
              </a:ext>
            </a:extLst>
          </p:cNvPr>
          <p:cNvCxnSpPr/>
          <p:nvPr/>
        </p:nvCxnSpPr>
        <p:spPr>
          <a:xfrm flipH="1">
            <a:off x="7164909" y="3601236"/>
            <a:ext cx="2695605" cy="0"/>
          </a:xfrm>
          <a:prstGeom prst="straightConnector1">
            <a:avLst/>
          </a:prstGeom>
          <a:noFill/>
          <a:ln w="12701" cap="flat">
            <a:solidFill>
              <a:srgbClr val="000000"/>
            </a:solidFill>
            <a:prstDash val="solid"/>
            <a:miter/>
            <a:tailEnd type="arrow"/>
          </a:ln>
        </p:spPr>
      </p:cxnSp>
      <p:sp>
        <p:nvSpPr>
          <p:cNvPr id="14" name="Rectangle 18">
            <a:extLst>
              <a:ext uri="{FF2B5EF4-FFF2-40B4-BE49-F238E27FC236}">
                <a16:creationId xmlns:a16="http://schemas.microsoft.com/office/drawing/2014/main" id="{2D2D9692-CAF8-45DC-A492-8F2D53AC0BB0}"/>
              </a:ext>
            </a:extLst>
          </p:cNvPr>
          <p:cNvSpPr/>
          <p:nvPr/>
        </p:nvSpPr>
        <p:spPr>
          <a:xfrm>
            <a:off x="405664" y="897584"/>
            <a:ext cx="523951" cy="4770872"/>
          </a:xfrm>
          <a:prstGeom prst="rect">
            <a:avLst/>
          </a:prstGeom>
          <a:solidFill>
            <a:srgbClr val="C91619"/>
          </a:solidFill>
          <a:ln w="12701" cap="flat">
            <a:solidFill>
              <a:srgbClr val="2F528F"/>
            </a:solidFill>
            <a:prstDash val="solid"/>
            <a:miter/>
          </a:ln>
        </p:spPr>
        <p:txBody>
          <a:bodyPr vert="vert270"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800" b="1" i="0" u="none" strike="noStrike" cap="none" baseline="0" dirty="0">
                <a:solidFill>
                  <a:schemeClr val="bg1"/>
                </a:solidFill>
                <a:uFillTx/>
                <a:latin typeface="Calibri"/>
              </a:rPr>
              <a:t>Prestación de servicio</a:t>
            </a:r>
          </a:p>
        </p:txBody>
      </p:sp>
      <p:sp>
        <p:nvSpPr>
          <p:cNvPr id="15" name="Freeform: Shape 40">
            <a:extLst>
              <a:ext uri="{FF2B5EF4-FFF2-40B4-BE49-F238E27FC236}">
                <a16:creationId xmlns:a16="http://schemas.microsoft.com/office/drawing/2014/main" id="{791099B5-39BE-42D6-BEDE-A0FADBE204D2}"/>
              </a:ext>
            </a:extLst>
          </p:cNvPr>
          <p:cNvSpPr/>
          <p:nvPr/>
        </p:nvSpPr>
        <p:spPr>
          <a:xfrm>
            <a:off x="5060371" y="1442392"/>
            <a:ext cx="4345155" cy="3838395"/>
          </a:xfrm>
          <a:custGeom>
            <a:avLst/>
            <a:gdLst>
              <a:gd name="f0" fmla="val 10800000"/>
              <a:gd name="f1" fmla="val 5400000"/>
              <a:gd name="f2" fmla="val 180"/>
              <a:gd name="f3" fmla="val w"/>
              <a:gd name="f4" fmla="val h"/>
              <a:gd name="f5" fmla="val 0"/>
              <a:gd name="f6" fmla="val 4077478"/>
              <a:gd name="f7" fmla="val 3294567"/>
              <a:gd name="f8" fmla="val 6220"/>
              <a:gd name="f9" fmla="val 15551"/>
              <a:gd name="f10" fmla="val 10351"/>
              <a:gd name="f11" fmla="val 32111"/>
              <a:gd name="f12" fmla="val 18661"/>
              <a:gd name="f13" fmla="val 46653"/>
              <a:gd name="f14" fmla="val 23026"/>
              <a:gd name="f15" fmla="val 54291"/>
              <a:gd name="f16" fmla="val 32797"/>
              <a:gd name="f17" fmla="val 57771"/>
              <a:gd name="f18" fmla="val 37323"/>
              <a:gd name="f19" fmla="val 65315"/>
              <a:gd name="f20" fmla="val 73663"/>
              <a:gd name="f21" fmla="val 125881"/>
              <a:gd name="f22" fmla="val 18027"/>
              <a:gd name="f23" fmla="val 64679"/>
              <a:gd name="f24" fmla="val 65314"/>
              <a:gd name="f25" fmla="val 111968"/>
              <a:gd name="f26" fmla="val 68424"/>
              <a:gd name="f27" fmla="val 124409"/>
              <a:gd name="f28" fmla="val 69593"/>
              <a:gd name="f29" fmla="val 137503"/>
              <a:gd name="f30" fmla="val 74645"/>
              <a:gd name="f31" fmla="val 149290"/>
              <a:gd name="f32" fmla="val 79062"/>
              <a:gd name="f33" fmla="val 159597"/>
              <a:gd name="f34" fmla="val 89368"/>
              <a:gd name="f35" fmla="val 166782"/>
              <a:gd name="f36" fmla="val 93306"/>
              <a:gd name="f37" fmla="val 177282"/>
              <a:gd name="f38" fmla="val 98874"/>
              <a:gd name="f39" fmla="val 192131"/>
              <a:gd name="f40" fmla="val 97069"/>
              <a:gd name="f41" fmla="val 209086"/>
              <a:gd name="f42" fmla="val 102637"/>
              <a:gd name="f43" fmla="val 223935"/>
              <a:gd name="f44" fmla="val 106575"/>
              <a:gd name="f45" fmla="val 234435"/>
              <a:gd name="f46" fmla="val 116744"/>
              <a:gd name="f47" fmla="val 241680"/>
              <a:gd name="f48" fmla="val 121298"/>
              <a:gd name="f49" fmla="val 251927"/>
              <a:gd name="f50" fmla="val 155607"/>
              <a:gd name="f51" fmla="val 329122"/>
              <a:gd name="f52" fmla="val 120296"/>
              <a:gd name="f53" fmla="val 288246"/>
              <a:gd name="f54" fmla="val 158620"/>
              <a:gd name="f55" fmla="val 326572"/>
              <a:gd name="f56" fmla="val 180503"/>
              <a:gd name="f57" fmla="val 392219"/>
              <a:gd name="f58" fmla="val 152022"/>
              <a:gd name="f59" fmla="val 311177"/>
              <a:gd name="f60" fmla="val 186612"/>
              <a:gd name="f61" fmla="val 391886"/>
              <a:gd name="f62" fmla="val 204210"/>
              <a:gd name="f63" fmla="val 432949"/>
              <a:gd name="f64" fmla="val 187808"/>
              <a:gd name="f65" fmla="val 430408"/>
              <a:gd name="f66" fmla="val 233265"/>
              <a:gd name="f67" fmla="val 475862"/>
              <a:gd name="f68" fmla="val 239486"/>
              <a:gd name="f69" fmla="val 482082"/>
              <a:gd name="f70" fmla="val 244383"/>
              <a:gd name="f71" fmla="val 489997"/>
              <a:gd name="f72" fmla="val 494523"/>
              <a:gd name="f73" fmla="val 260361"/>
              <a:gd name="f74" fmla="val 499583"/>
              <a:gd name="f75" fmla="val 270588"/>
              <a:gd name="f76" fmla="val 500743"/>
              <a:gd name="f77" fmla="val 279918"/>
              <a:gd name="f78" fmla="val 503853"/>
              <a:gd name="f79" fmla="val 283028"/>
              <a:gd name="f80" fmla="val 516294"/>
              <a:gd name="f81" fmla="val 283514"/>
              <a:gd name="f82" fmla="val 529706"/>
              <a:gd name="f83" fmla="val 289249"/>
              <a:gd name="f84" fmla="val 541176"/>
              <a:gd name="f85" fmla="val 296204"/>
              <a:gd name="f86" fmla="val 555085"/>
              <a:gd name="f87" fmla="val 308202"/>
              <a:gd name="f88" fmla="val 565844"/>
              <a:gd name="f89" fmla="val 317241"/>
              <a:gd name="f90" fmla="val 578498"/>
              <a:gd name="f91" fmla="val 323759"/>
              <a:gd name="f92" fmla="val 587623"/>
              <a:gd name="f93" fmla="val 329384"/>
              <a:gd name="f94" fmla="val 597365"/>
              <a:gd name="f95" fmla="val 335902"/>
              <a:gd name="f96" fmla="val 606490"/>
              <a:gd name="f97" fmla="val 344941"/>
              <a:gd name="f98" fmla="val 619145"/>
              <a:gd name="f99" fmla="val 354976"/>
              <a:gd name="f100" fmla="val 631073"/>
              <a:gd name="f101" fmla="val 363894"/>
              <a:gd name="f102" fmla="val 643813"/>
              <a:gd name="f103" fmla="val 415975"/>
              <a:gd name="f104" fmla="val 718215"/>
              <a:gd name="f105" fmla="val 380980"/>
              <a:gd name="f106" fmla="val 679560"/>
              <a:gd name="f107" fmla="val 429208"/>
              <a:gd name="f108" fmla="val 727788"/>
              <a:gd name="f109" fmla="val 432318"/>
              <a:gd name="f110" fmla="val 737119"/>
              <a:gd name="f111" fmla="val 434140"/>
              <a:gd name="f112" fmla="val 746983"/>
              <a:gd name="f113" fmla="val 438539"/>
              <a:gd name="f114" fmla="val 755780"/>
              <a:gd name="f115" fmla="val 477210"/>
              <a:gd name="f116" fmla="val 833120"/>
              <a:gd name="f117" fmla="val 484453"/>
              <a:gd name="f118" fmla="val 805989"/>
              <a:gd name="f119" fmla="val 550506"/>
              <a:gd name="f120" fmla="val 905070"/>
              <a:gd name="f121" fmla="val 556726"/>
              <a:gd name="f122" fmla="val 914401"/>
              <a:gd name="f123" fmla="val 562162"/>
              <a:gd name="f124" fmla="val 924305"/>
              <a:gd name="f125" fmla="val 569167"/>
              <a:gd name="f126" fmla="val 933062"/>
              <a:gd name="f127" fmla="val 574663"/>
              <a:gd name="f128" fmla="val 939931"/>
              <a:gd name="f129" fmla="val 582716"/>
              <a:gd name="f130" fmla="val 944565"/>
              <a:gd name="f131" fmla="val 587829"/>
              <a:gd name="f132" fmla="val 951723"/>
              <a:gd name="f133" fmla="val 598370"/>
              <a:gd name="f134" fmla="val 966480"/>
              <a:gd name="f135" fmla="val 602451"/>
              <a:gd name="f136" fmla="val 986122"/>
              <a:gd name="f137" fmla="val 615820"/>
              <a:gd name="f138" fmla="val 998376"/>
              <a:gd name="f139" fmla="val 653120"/>
              <a:gd name="f140" fmla="val 1032567"/>
              <a:gd name="f141" fmla="val 690474"/>
              <a:gd name="f142" fmla="val 1045035"/>
              <a:gd name="f143" fmla="val 1073021"/>
              <a:gd name="f144" fmla="val 740229"/>
              <a:gd name="f145" fmla="val 1082352"/>
              <a:gd name="f146" fmla="val 753163"/>
              <a:gd name="f147" fmla="val 1091058"/>
              <a:gd name="f148" fmla="val 765110"/>
              <a:gd name="f149" fmla="val 1101013"/>
              <a:gd name="f150" fmla="val 771868"/>
              <a:gd name="f151" fmla="val 1106645"/>
              <a:gd name="f152" fmla="val 776903"/>
              <a:gd name="f153" fmla="val 1114179"/>
              <a:gd name="f154" fmla="val 783772"/>
              <a:gd name="f155" fmla="val 1119674"/>
              <a:gd name="f156" fmla="val 792528"/>
              <a:gd name="f157" fmla="val 1126679"/>
              <a:gd name="f158" fmla="val 803007"/>
              <a:gd name="f159" fmla="val 1131330"/>
              <a:gd name="f160" fmla="val 811763"/>
              <a:gd name="f161" fmla="val 1138335"/>
              <a:gd name="f162" fmla="val 818632"/>
              <a:gd name="f163" fmla="val 1143830"/>
              <a:gd name="f164" fmla="val 823310"/>
              <a:gd name="f165" fmla="val 1151822"/>
              <a:gd name="f166" fmla="val 830425"/>
              <a:gd name="f167" fmla="val 1156996"/>
              <a:gd name="f168" fmla="val 857632"/>
              <a:gd name="f169" fmla="val 1176783"/>
              <a:gd name="f170" fmla="val 890612"/>
              <a:gd name="f171" fmla="val 1189192"/>
              <a:gd name="f172" fmla="val 914400"/>
              <a:gd name="f173" fmla="val 1212980"/>
              <a:gd name="f174" fmla="val 1296955"/>
              <a:gd name="f175" fmla="val 1004597"/>
              <a:gd name="f176" fmla="val 1303176"/>
              <a:gd name="f177" fmla="val 1008691"/>
              <a:gd name="f178" fmla="val 1312835"/>
              <a:gd name="f179" fmla="val 1017037"/>
              <a:gd name="f180" fmla="val 1315617"/>
              <a:gd name="f181" fmla="val 1045029"/>
              <a:gd name="f182" fmla="val 1324947"/>
              <a:gd name="f183" fmla="val 1061057"/>
              <a:gd name="f184" fmla="val 1336968"/>
              <a:gd name="f185" fmla="val 1091236"/>
              <a:gd name="f186" fmla="val 1360682"/>
              <a:gd name="f187" fmla="val 1110343"/>
              <a:gd name="f188" fmla="val 1371600"/>
              <a:gd name="f189" fmla="val 1122420"/>
              <a:gd name="f190" fmla="val 1378501"/>
              <a:gd name="f191" fmla="val 1136092"/>
              <a:gd name="f192" fmla="val 1382546"/>
              <a:gd name="f193" fmla="val 1147665"/>
              <a:gd name="f194" fmla="val 1390262"/>
              <a:gd name="f195" fmla="val 1154985"/>
              <a:gd name="f196" fmla="val 1395142"/>
              <a:gd name="f197" fmla="val 1159458"/>
              <a:gd name="f198" fmla="val 1403428"/>
              <a:gd name="f199" fmla="val 1166327"/>
              <a:gd name="f200" fmla="val 1408923"/>
              <a:gd name="f201" fmla="val 1190614"/>
              <a:gd name="f202" fmla="val 1428352"/>
              <a:gd name="f203" fmla="val 1218980"/>
              <a:gd name="f204" fmla="val 1442913"/>
              <a:gd name="f205" fmla="val 1240972"/>
              <a:gd name="f206" fmla="val 1464906"/>
              <a:gd name="f207" fmla="val 1250302"/>
              <a:gd name="f208" fmla="val 1474237"/>
              <a:gd name="f209" fmla="val 1258547"/>
              <a:gd name="f210" fmla="val 1484797"/>
              <a:gd name="f211" fmla="val 1268963"/>
              <a:gd name="f212" fmla="val 1492898"/>
              <a:gd name="f213" fmla="val 1286667"/>
              <a:gd name="f214" fmla="val 1506668"/>
              <a:gd name="f215" fmla="val 1530221"/>
              <a:gd name="f216" fmla="val 1359951"/>
              <a:gd name="f217" fmla="val 1582729"/>
              <a:gd name="f218" fmla="val 1322662"/>
              <a:gd name="f219" fmla="val 1538247"/>
              <a:gd name="f220" fmla="val 1390261"/>
              <a:gd name="f221" fmla="val 1576874"/>
              <a:gd name="f222" fmla="val 1461990"/>
              <a:gd name="f223" fmla="val 1617861"/>
              <a:gd name="f224" fmla="val 1349024"/>
              <a:gd name="f225" fmla="val 1575567"/>
              <a:gd name="f226" fmla="val 1436914"/>
              <a:gd name="f227" fmla="val 1604866"/>
              <a:gd name="f228" fmla="val 1475714"/>
              <a:gd name="f229" fmla="val 1643664"/>
              <a:gd name="f230" fmla="val 1434937"/>
              <a:gd name="f231" fmla="val 1606823"/>
              <a:gd name="f232" fmla="val 1511559"/>
              <a:gd name="f233" fmla="val 1651519"/>
              <a:gd name="f234" fmla="val 1530932"/>
              <a:gd name="f235" fmla="val 1662820"/>
              <a:gd name="f236" fmla="val 1548311"/>
              <a:gd name="f237" fmla="val 1677302"/>
              <a:gd name="f238" fmla="val 1567543"/>
              <a:gd name="f239" fmla="val 1688841"/>
              <a:gd name="f240" fmla="val 1579470"/>
              <a:gd name="f241" fmla="val 1695997"/>
              <a:gd name="f242" fmla="val 1593292"/>
              <a:gd name="f243" fmla="val 1699787"/>
              <a:gd name="f244" fmla="val 1604865"/>
              <a:gd name="f245" fmla="val 1707502"/>
              <a:gd name="f246" fmla="val 1668327"/>
              <a:gd name="f247" fmla="val 1749811"/>
              <a:gd name="f248" fmla="val 1569209"/>
              <a:gd name="f249" fmla="val 1701250"/>
              <a:gd name="f250" fmla="val 1651518"/>
              <a:gd name="f251" fmla="val 1744825"/>
              <a:gd name="f252" fmla="val 1694543"/>
              <a:gd name="f253" fmla="val 1767603"/>
              <a:gd name="f254" fmla="val 1747723"/>
              <a:gd name="f255" fmla="val 1775715"/>
              <a:gd name="f256" fmla="val 1782147"/>
              <a:gd name="f257" fmla="val 1810139"/>
              <a:gd name="f258" fmla="val 1878230"/>
              <a:gd name="f259" fmla="val 1906222"/>
              <a:gd name="f260" fmla="val 1736930"/>
              <a:gd name="f261" fmla="val 1770824"/>
              <a:gd name="f262" fmla="val 1847461"/>
              <a:gd name="f263" fmla="val 1856792"/>
              <a:gd name="f264" fmla="val 1949137"/>
              <a:gd name="f265" fmla="val 1935874"/>
              <a:gd name="f266" fmla="val 1845864"/>
              <a:gd name="f267" fmla="val 1879320"/>
              <a:gd name="f268" fmla="val 1931437"/>
              <a:gd name="f269" fmla="val 1922106"/>
              <a:gd name="f270" fmla="val 1964696"/>
              <a:gd name="f271" fmla="val 1955366"/>
              <a:gd name="f272" fmla="val 1934699"/>
              <a:gd name="f273" fmla="val 1929303"/>
              <a:gd name="f274" fmla="val 1987420"/>
              <a:gd name="f275" fmla="val 1959429"/>
              <a:gd name="f276" fmla="val 1997157"/>
              <a:gd name="f277" fmla="val 1964993"/>
              <a:gd name="f278" fmla="val 2005538"/>
              <a:gd name="f279" fmla="val 1972773"/>
              <a:gd name="f280" fmla="val 2015412"/>
              <a:gd name="f281" fmla="val 1978090"/>
              <a:gd name="f282" fmla="val 2098371"/>
              <a:gd name="f283" fmla="val 2022760"/>
              <a:gd name="f284" fmla="val 2081144"/>
              <a:gd name="f285" fmla="val 2015551"/>
              <a:gd name="f286" fmla="val 2136710"/>
              <a:gd name="f287" fmla="val 2034074"/>
              <a:gd name="f288" fmla="val 2149151"/>
              <a:gd name="f289" fmla="val 2052735"/>
              <a:gd name="f290" fmla="val 2155372"/>
              <a:gd name="f291" fmla="val 2077616"/>
              <a:gd name="f292" fmla="val 2174033"/>
              <a:gd name="f293" fmla="val 2090057"/>
              <a:gd name="f294" fmla="val 2183364"/>
              <a:gd name="f295" fmla="val 2096278"/>
              <a:gd name="f296" fmla="val 2192900"/>
              <a:gd name="f297" fmla="val 2102201"/>
              <a:gd name="f298" fmla="val 2202025"/>
              <a:gd name="f299" fmla="val 2108719"/>
              <a:gd name="f300" fmla="val 2214679"/>
              <a:gd name="f301" fmla="val 2117758"/>
              <a:gd name="f302" fmla="val 2226160"/>
              <a:gd name="f303" fmla="val 2128468"/>
              <a:gd name="f304" fmla="val 2239347"/>
              <a:gd name="f305" fmla="val 2251142"/>
              <a:gd name="f306" fmla="val 2144082"/>
              <a:gd name="f307" fmla="val 2265096"/>
              <a:gd name="f308" fmla="val 2147656"/>
              <a:gd name="f309" fmla="val 2276669"/>
              <a:gd name="f310" fmla="val 2328737"/>
              <a:gd name="f311" fmla="val 2190085"/>
              <a:gd name="f312" fmla="val 2255535"/>
              <a:gd name="f313" fmla="val 2158800"/>
              <a:gd name="f314" fmla="val 2323323"/>
              <a:gd name="f315" fmla="val 2192694"/>
              <a:gd name="f316" fmla="val 2386808"/>
              <a:gd name="f317" fmla="val 2224437"/>
              <a:gd name="f318" fmla="val 2310981"/>
              <a:gd name="f319" fmla="val 2172151"/>
              <a:gd name="f320" fmla="val 2388637"/>
              <a:gd name="f321" fmla="val 2220686"/>
              <a:gd name="f322" fmla="val 2401824"/>
              <a:gd name="f323" fmla="val 2228928"/>
              <a:gd name="f324" fmla="val 2413305"/>
              <a:gd name="f325" fmla="val 2239639"/>
              <a:gd name="f326" fmla="val 2425959"/>
              <a:gd name="f327" fmla="val 2248678"/>
              <a:gd name="f328" fmla="val 2435084"/>
              <a:gd name="f329" fmla="val 2255196"/>
              <a:gd name="f330" fmla="val 2444620"/>
              <a:gd name="f331" fmla="val 2261119"/>
              <a:gd name="f332" fmla="val 2453951"/>
              <a:gd name="f333" fmla="val 2267339"/>
              <a:gd name="f334" fmla="val 2457061"/>
              <a:gd name="f335" fmla="val 2276670"/>
              <a:gd name="f336" fmla="val 2457826"/>
              <a:gd name="f337" fmla="val 2287147"/>
              <a:gd name="f338" fmla="val 2463282"/>
              <a:gd name="f339" fmla="val 2295331"/>
              <a:gd name="f340" fmla="val 2478379"/>
              <a:gd name="f341" fmla="val 2317977"/>
              <a:gd name="f342" fmla="val 2521684"/>
              <a:gd name="f343" fmla="val 2344402"/>
              <a:gd name="f344" fmla="val 2537927"/>
              <a:gd name="f345" fmla="val 2360645"/>
              <a:gd name="f346" fmla="val 2548923"/>
              <a:gd name="f347" fmla="val 2371641"/>
              <a:gd name="f348" fmla="val 2554922"/>
              <a:gd name="f349" fmla="val 2386972"/>
              <a:gd name="f350" fmla="val 2565918"/>
              <a:gd name="f351" fmla="val 2397968"/>
              <a:gd name="f352" fmla="val 2573847"/>
              <a:gd name="f353" fmla="val 2405898"/>
              <a:gd name="f354" fmla="val 2585295"/>
              <a:gd name="f355" fmla="val 2409450"/>
              <a:gd name="f356" fmla="val 2593910"/>
              <a:gd name="f357" fmla="val 2416629"/>
              <a:gd name="f358" fmla="val 2692417"/>
              <a:gd name="f359" fmla="val 2498718"/>
              <a:gd name="f360" fmla="val 2531298"/>
              <a:gd name="f361" fmla="val 2381108"/>
              <a:gd name="f362" fmla="val 2668555"/>
              <a:gd name="f363" fmla="val 2472613"/>
              <a:gd name="f364" fmla="val 2837361"/>
              <a:gd name="f365" fmla="val 2585151"/>
              <a:gd name="f366" fmla="val 2642474"/>
              <a:gd name="f367" fmla="val 2465380"/>
              <a:gd name="f368" fmla="val 2789853"/>
              <a:gd name="f369" fmla="val 2547257"/>
              <a:gd name="f370" fmla="val 2799656"/>
              <a:gd name="f371" fmla="val 2552703"/>
              <a:gd name="f372" fmla="val 2808108"/>
              <a:gd name="f373" fmla="val 2560355"/>
              <a:gd name="f374" fmla="val 2817845"/>
              <a:gd name="f375" fmla="val 2565919"/>
              <a:gd name="f376" fmla="val 2850128"/>
              <a:gd name="f377" fmla="val 2584367"/>
              <a:gd name="f378" fmla="val 2851755"/>
              <a:gd name="f379" fmla="val 2583443"/>
              <a:gd name="f380" fmla="val 2883159"/>
              <a:gd name="f381" fmla="val 2898209"/>
              <a:gd name="f382" fmla="val 2608961"/>
              <a:gd name="f383" fmla="val 2909211"/>
              <a:gd name="f384" fmla="val 2622404"/>
              <a:gd name="f385" fmla="val 2929812"/>
              <a:gd name="f386" fmla="val 2631233"/>
              <a:gd name="f387" fmla="val 2941599"/>
              <a:gd name="f388" fmla="val 2636285"/>
              <a:gd name="f389" fmla="val 2954694"/>
              <a:gd name="f390" fmla="val 2637454"/>
              <a:gd name="f391" fmla="val 2967135"/>
              <a:gd name="f392" fmla="val 2640564"/>
              <a:gd name="f393" fmla="val 3033104"/>
              <a:gd name="f394" fmla="val 2684542"/>
              <a:gd name="f395" fmla="val 2951435"/>
              <a:gd name="f396" fmla="val 2629350"/>
              <a:gd name="f397" fmla="val 3032449"/>
              <a:gd name="f398" fmla="val 2687217"/>
              <a:gd name="f399" fmla="val 3041574"/>
              <a:gd name="f400" fmla="val 2693735"/>
              <a:gd name="f401" fmla="val 3051470"/>
              <a:gd name="f402" fmla="val 2699150"/>
              <a:gd name="f403" fmla="val 3060441"/>
              <a:gd name="f404" fmla="val 2705878"/>
              <a:gd name="f405" fmla="val 3076373"/>
              <a:gd name="f406" fmla="val 2717827"/>
              <a:gd name="f407" fmla="val 3092106"/>
              <a:gd name="f408" fmla="val 2730086"/>
              <a:gd name="f409" fmla="val 3107094"/>
              <a:gd name="f410" fmla="val 2743200"/>
              <a:gd name="f411" fmla="val 3117025"/>
              <a:gd name="f412" fmla="val 2751889"/>
              <a:gd name="f413" fmla="val 3124348"/>
              <a:gd name="f414" fmla="val 2763522"/>
              <a:gd name="f415" fmla="val 3135086"/>
              <a:gd name="f416" fmla="val 2771192"/>
              <a:gd name="f417" fmla="val 3146404"/>
              <a:gd name="f418" fmla="val 2779277"/>
              <a:gd name="f419" fmla="val 3159967"/>
              <a:gd name="f420" fmla="val 2783633"/>
              <a:gd name="f421" fmla="val 3172408"/>
              <a:gd name="f422" fmla="val 3178628"/>
              <a:gd name="f423" fmla="val 2796074"/>
              <a:gd name="f424" fmla="val 3185573"/>
              <a:gd name="f425" fmla="val 2801646"/>
              <a:gd name="f426" fmla="val 3191069"/>
              <a:gd name="f427" fmla="val 2808515"/>
              <a:gd name="f428" fmla="val 3198074"/>
              <a:gd name="f429" fmla="val 2817272"/>
              <a:gd name="f430" fmla="val 3201801"/>
              <a:gd name="f431" fmla="val 2828577"/>
              <a:gd name="f432" fmla="val 3209731"/>
              <a:gd name="f433" fmla="val 2836506"/>
              <a:gd name="f434" fmla="val 3220727"/>
              <a:gd name="f435" fmla="val 2847502"/>
              <a:gd name="f436" fmla="val 3233905"/>
              <a:gd name="f437" fmla="val 2856194"/>
              <a:gd name="f438" fmla="val 3247053"/>
              <a:gd name="f439" fmla="val 2864498"/>
              <a:gd name="f440" fmla="val 3293053"/>
              <a:gd name="f441" fmla="val 2893551"/>
              <a:gd name="f442" fmla="val 3343487"/>
              <a:gd name="f443" fmla="val 2915830"/>
              <a:gd name="f444" fmla="val 3387012"/>
              <a:gd name="f445" fmla="val 2948474"/>
              <a:gd name="f446" fmla="val 3432203"/>
              <a:gd name="f447" fmla="val 2982367"/>
              <a:gd name="f448" fmla="val 3409582"/>
              <a:gd name="f449" fmla="val 2971549"/>
              <a:gd name="f450" fmla="val 3452327"/>
              <a:gd name="f451" fmla="val 2985796"/>
              <a:gd name="f452" fmla="val 3461657"/>
              <a:gd name="f453" fmla="val 2992016"/>
              <a:gd name="f454" fmla="val 3471193"/>
              <a:gd name="f455" fmla="val 2997939"/>
              <a:gd name="f456" fmla="val 3480318"/>
              <a:gd name="f457" fmla="val 3004457"/>
              <a:gd name="f458" fmla="val 3492973"/>
              <a:gd name="f459" fmla="val 3013496"/>
              <a:gd name="f460" fmla="val 3504139"/>
              <a:gd name="f461" fmla="val 3024733"/>
              <a:gd name="f462" fmla="val 3517641"/>
              <a:gd name="f463" fmla="val 3526181"/>
              <a:gd name="f464" fmla="val 3037329"/>
              <a:gd name="f465" fmla="val 3536593"/>
              <a:gd name="f466" fmla="val 3037906"/>
              <a:gd name="f467" fmla="val 3545633"/>
              <a:gd name="f468" fmla="val 3041780"/>
              <a:gd name="f469" fmla="val 3558417"/>
              <a:gd name="f470" fmla="val 3047259"/>
              <a:gd name="f471" fmla="val 3571160"/>
              <a:gd name="f472" fmla="val 3053069"/>
              <a:gd name="f473" fmla="val 3582955"/>
              <a:gd name="f474" fmla="val 3596142"/>
              <a:gd name="f475" fmla="val 3068683"/>
              <a:gd name="f476" fmla="val 3606776"/>
              <a:gd name="f477" fmla="val 3080717"/>
              <a:gd name="f478" fmla="val 3620278"/>
              <a:gd name="f479" fmla="val 3088433"/>
              <a:gd name="f480" fmla="val 3628817"/>
              <a:gd name="f481" fmla="val 3093313"/>
              <a:gd name="f482" fmla="val 3639229"/>
              <a:gd name="f483" fmla="val 3093890"/>
              <a:gd name="f484" fmla="val 3648269"/>
              <a:gd name="f485" fmla="val 3097764"/>
              <a:gd name="f486" fmla="val 3661054"/>
              <a:gd name="f487" fmla="val 3103243"/>
              <a:gd name="f488" fmla="val 3672881"/>
              <a:gd name="f489" fmla="val 3110776"/>
              <a:gd name="f490" fmla="val 3685592"/>
              <a:gd name="f491" fmla="val 3116425"/>
              <a:gd name="f492" fmla="val 3700897"/>
              <a:gd name="f493" fmla="val 3123227"/>
              <a:gd name="f494" fmla="val 3717038"/>
              <a:gd name="f495" fmla="val 3128067"/>
              <a:gd name="f496" fmla="val 3732245"/>
              <a:gd name="f497" fmla="val 3757503"/>
              <a:gd name="f498" fmla="val 3146743"/>
              <a:gd name="f499" fmla="val 3782008"/>
              <a:gd name="f500" fmla="val 3806890"/>
              <a:gd name="f501" fmla="val 3819331"/>
              <a:gd name="f502" fmla="val 3832639"/>
              <a:gd name="f503" fmla="val 3183355"/>
              <a:gd name="f504" fmla="val 3844212"/>
              <a:gd name="f505" fmla="val 3191070"/>
              <a:gd name="f506" fmla="val 3880388"/>
              <a:gd name="f507" fmla="val 3215187"/>
              <a:gd name="f508" fmla="val 3861565"/>
              <a:gd name="f509" fmla="val 3206185"/>
              <a:gd name="f510" fmla="val 3900196"/>
              <a:gd name="f511" fmla="val 3219062"/>
              <a:gd name="f512" fmla="val 3912637"/>
              <a:gd name="f513" fmla="val 3228392"/>
              <a:gd name="f514" fmla="val 3925572"/>
              <a:gd name="f515" fmla="val 3237098"/>
              <a:gd name="f516" fmla="val 3937518"/>
              <a:gd name="f517" fmla="val 3944276"/>
              <a:gd name="f518" fmla="val 3252685"/>
              <a:gd name="f519" fmla="val 3948311"/>
              <a:gd name="f520" fmla="val 3261781"/>
              <a:gd name="f521" fmla="val 3956180"/>
              <a:gd name="f522" fmla="val 3265715"/>
              <a:gd name="f523" fmla="val 3967650"/>
              <a:gd name="f524" fmla="val 3271450"/>
              <a:gd name="f525" fmla="val 3981061"/>
              <a:gd name="f526" fmla="val 3271935"/>
              <a:gd name="f527" fmla="val 3993502"/>
              <a:gd name="f528" fmla="val 3275045"/>
              <a:gd name="f529" fmla="val 4044734"/>
              <a:gd name="f530" fmla="val 3300660"/>
              <a:gd name="f531" fmla="val 4016916"/>
              <a:gd name="f532" fmla="val 3293706"/>
              <a:gd name="f533" fmla="+- 0 0 -90"/>
              <a:gd name="f534" fmla="*/ f3 1 4077478"/>
              <a:gd name="f535" fmla="*/ f4 1 3294567"/>
              <a:gd name="f536" fmla="+- f7 0 f5"/>
              <a:gd name="f537" fmla="+- f6 0 f5"/>
              <a:gd name="f538" fmla="*/ f533 f0 1"/>
              <a:gd name="f539" fmla="*/ f537 1 4077478"/>
              <a:gd name="f540" fmla="*/ f536 1 3294567"/>
              <a:gd name="f541" fmla="*/ 0 f537 1"/>
              <a:gd name="f542" fmla="*/ 0 f536 1"/>
              <a:gd name="f543" fmla="*/ 18661 f537 1"/>
              <a:gd name="f544" fmla="*/ 46653 f536 1"/>
              <a:gd name="f545" fmla="*/ 37323 f537 1"/>
              <a:gd name="f546" fmla="*/ 65315 f536 1"/>
              <a:gd name="f547" fmla="*/ 65314 f537 1"/>
              <a:gd name="f548" fmla="*/ 111968 f536 1"/>
              <a:gd name="f549" fmla="*/ 74645 f537 1"/>
              <a:gd name="f550" fmla="*/ 149290 f536 1"/>
              <a:gd name="f551" fmla="*/ 93306 f537 1"/>
              <a:gd name="f552" fmla="*/ 177282 f536 1"/>
              <a:gd name="f553" fmla="*/ 102637 f537 1"/>
              <a:gd name="f554" fmla="*/ 223935 f536 1"/>
              <a:gd name="f555" fmla="*/ 121298 f537 1"/>
              <a:gd name="f556" fmla="*/ 251927 f536 1"/>
              <a:gd name="f557" fmla="*/ 158620 f537 1"/>
              <a:gd name="f558" fmla="*/ 326572 f536 1"/>
              <a:gd name="f559" fmla="*/ 186612 f537 1"/>
              <a:gd name="f560" fmla="*/ 391886 f536 1"/>
              <a:gd name="f561" fmla="*/ 233265 f537 1"/>
              <a:gd name="f562" fmla="*/ 475862 f536 1"/>
              <a:gd name="f563" fmla="*/ 251927 f537 1"/>
              <a:gd name="f564" fmla="*/ 494523 f536 1"/>
              <a:gd name="f565" fmla="*/ 279918 f537 1"/>
              <a:gd name="f566" fmla="*/ 503853 f536 1"/>
              <a:gd name="f567" fmla="*/ 289249 f537 1"/>
              <a:gd name="f568" fmla="*/ 541176 f536 1"/>
              <a:gd name="f569" fmla="*/ 317241 f537 1"/>
              <a:gd name="f570" fmla="*/ 578498 f536 1"/>
              <a:gd name="f571" fmla="*/ 335902 f537 1"/>
              <a:gd name="f572" fmla="*/ 606490 f536 1"/>
              <a:gd name="f573" fmla="*/ 363894 f537 1"/>
              <a:gd name="f574" fmla="*/ 643813 f536 1"/>
              <a:gd name="f575" fmla="*/ 429208 f537 1"/>
              <a:gd name="f576" fmla="*/ 727788 f536 1"/>
              <a:gd name="f577" fmla="*/ 438539 f537 1"/>
              <a:gd name="f578" fmla="*/ 755780 f536 1"/>
              <a:gd name="f579" fmla="*/ 550506 f537 1"/>
              <a:gd name="f580" fmla="*/ 905070 f536 1"/>
              <a:gd name="f581" fmla="*/ 569167 f537 1"/>
              <a:gd name="f582" fmla="*/ 933062 f536 1"/>
              <a:gd name="f583" fmla="*/ 587829 f537 1"/>
              <a:gd name="f584" fmla="*/ 951723 f536 1"/>
              <a:gd name="f585" fmla="*/ 615820 f537 1"/>
              <a:gd name="f586" fmla="*/ 998376 f536 1"/>
              <a:gd name="f587" fmla="*/ 727788 f537 1"/>
              <a:gd name="f588" fmla="*/ 1073021 f536 1"/>
              <a:gd name="f589" fmla="*/ 765110 f537 1"/>
              <a:gd name="f590" fmla="*/ 1101013 f536 1"/>
              <a:gd name="f591" fmla="*/ 783772 f537 1"/>
              <a:gd name="f592" fmla="*/ 1119674 f536 1"/>
              <a:gd name="f593" fmla="*/ 811763 f537 1"/>
              <a:gd name="f594" fmla="*/ 1138335 f536 1"/>
              <a:gd name="f595" fmla="*/ 830425 f537 1"/>
              <a:gd name="f596" fmla="*/ 1156996 f536 1"/>
              <a:gd name="f597" fmla="*/ 914400 f537 1"/>
              <a:gd name="f598" fmla="*/ 1212980 f536 1"/>
              <a:gd name="f599" fmla="*/ 998376 f537 1"/>
              <a:gd name="f600" fmla="*/ 1296955 f536 1"/>
              <a:gd name="f601" fmla="*/ 1017037 f537 1"/>
              <a:gd name="f602" fmla="*/ 1315617 f536 1"/>
              <a:gd name="f603" fmla="*/ 1045029 f537 1"/>
              <a:gd name="f604" fmla="*/ 1324947 f536 1"/>
              <a:gd name="f605" fmla="*/ 1110343 f537 1"/>
              <a:gd name="f606" fmla="*/ 1371600 f536 1"/>
              <a:gd name="f607" fmla="*/ 1147665 f537 1"/>
              <a:gd name="f608" fmla="*/ 1390262 f536 1"/>
              <a:gd name="f609" fmla="*/ 1166327 f537 1"/>
              <a:gd name="f610" fmla="*/ 1408923 f536 1"/>
              <a:gd name="f611" fmla="*/ 1240972 f537 1"/>
              <a:gd name="f612" fmla="*/ 1464906 f536 1"/>
              <a:gd name="f613" fmla="*/ 1268963 f537 1"/>
              <a:gd name="f614" fmla="*/ 1492898 f536 1"/>
              <a:gd name="f615" fmla="*/ 1324947 f537 1"/>
              <a:gd name="f616" fmla="*/ 1530221 f536 1"/>
              <a:gd name="f617" fmla="*/ 1390261 f537 1"/>
              <a:gd name="f618" fmla="*/ 1576874 f536 1"/>
              <a:gd name="f619" fmla="*/ 1436914 f537 1"/>
              <a:gd name="f620" fmla="*/ 1604866 f536 1"/>
              <a:gd name="f621" fmla="*/ 1511559 f537 1"/>
              <a:gd name="f622" fmla="*/ 1651519 f536 1"/>
              <a:gd name="f623" fmla="*/ 1567543 f537 1"/>
              <a:gd name="f624" fmla="*/ 1688841 f536 1"/>
              <a:gd name="f625" fmla="*/ 1604865 f537 1"/>
              <a:gd name="f626" fmla="*/ 1707502 f536 1"/>
              <a:gd name="f627" fmla="*/ 1651518 f537 1"/>
              <a:gd name="f628" fmla="*/ 1744825 f536 1"/>
              <a:gd name="f629" fmla="*/ 1782147 f537 1"/>
              <a:gd name="f630" fmla="*/ 1810139 f536 1"/>
              <a:gd name="f631" fmla="*/ 1847461 f537 1"/>
              <a:gd name="f632" fmla="*/ 1856792 f536 1"/>
              <a:gd name="f633" fmla="*/ 1931437 f537 1"/>
              <a:gd name="f634" fmla="*/ 1922106 f536 1"/>
              <a:gd name="f635" fmla="*/ 1987420 f537 1"/>
              <a:gd name="f636" fmla="*/ 1959429 f536 1"/>
              <a:gd name="f637" fmla="*/ 2015412 f537 1"/>
              <a:gd name="f638" fmla="*/ 1978090 f536 1"/>
              <a:gd name="f639" fmla="*/ 2136710 f537 1"/>
              <a:gd name="f640" fmla="*/ 2034074 f536 1"/>
              <a:gd name="f641" fmla="*/ 2174033 f537 1"/>
              <a:gd name="f642" fmla="*/ 2090057 f536 1"/>
              <a:gd name="f643" fmla="*/ 2202025 f537 1"/>
              <a:gd name="f644" fmla="*/ 2108719 f536 1"/>
              <a:gd name="f645" fmla="*/ 2239347 f537 1"/>
              <a:gd name="f646" fmla="*/ 2136710 f536 1"/>
              <a:gd name="f647" fmla="*/ 2276669 f537 1"/>
              <a:gd name="f648" fmla="*/ 2155372 f536 1"/>
              <a:gd name="f649" fmla="*/ 2323323 f537 1"/>
              <a:gd name="f650" fmla="*/ 2192694 f536 1"/>
              <a:gd name="f651" fmla="*/ 2388637 f537 1"/>
              <a:gd name="f652" fmla="*/ 2220686 f536 1"/>
              <a:gd name="f653" fmla="*/ 2425959 f537 1"/>
              <a:gd name="f654" fmla="*/ 2248678 f536 1"/>
              <a:gd name="f655" fmla="*/ 2453951 f537 1"/>
              <a:gd name="f656" fmla="*/ 2267339 f536 1"/>
              <a:gd name="f657" fmla="*/ 2463282 f537 1"/>
              <a:gd name="f658" fmla="*/ 2295331 f536 1"/>
              <a:gd name="f659" fmla="*/ 2537927 f537 1"/>
              <a:gd name="f660" fmla="*/ 2360645 f536 1"/>
              <a:gd name="f661" fmla="*/ 2565918 f537 1"/>
              <a:gd name="f662" fmla="*/ 2397968 f536 1"/>
              <a:gd name="f663" fmla="*/ 2593910 f537 1"/>
              <a:gd name="f664" fmla="*/ 2416629 f536 1"/>
              <a:gd name="f665" fmla="*/ 2668555 f537 1"/>
              <a:gd name="f666" fmla="*/ 2472613 f536 1"/>
              <a:gd name="f667" fmla="*/ 2789853 f537 1"/>
              <a:gd name="f668" fmla="*/ 2547257 f536 1"/>
              <a:gd name="f669" fmla="*/ 2817845 f537 1"/>
              <a:gd name="f670" fmla="*/ 2565919 f536 1"/>
              <a:gd name="f671" fmla="*/ 2883159 f537 1"/>
              <a:gd name="f672" fmla="*/ 2593910 f536 1"/>
              <a:gd name="f673" fmla="*/ 2929812 f537 1"/>
              <a:gd name="f674" fmla="*/ 2631233 f536 1"/>
              <a:gd name="f675" fmla="*/ 2967135 f537 1"/>
              <a:gd name="f676" fmla="*/ 2640564 f536 1"/>
              <a:gd name="f677" fmla="*/ 3032449 f537 1"/>
              <a:gd name="f678" fmla="*/ 2687217 f536 1"/>
              <a:gd name="f679" fmla="*/ 3060441 f537 1"/>
              <a:gd name="f680" fmla="*/ 2705878 f536 1"/>
              <a:gd name="f681" fmla="*/ 3107094 f537 1"/>
              <a:gd name="f682" fmla="*/ 2743200 f536 1"/>
              <a:gd name="f683" fmla="*/ 3135086 f537 1"/>
              <a:gd name="f684" fmla="*/ 2771192 f536 1"/>
              <a:gd name="f685" fmla="*/ 3172408 f537 1"/>
              <a:gd name="f686" fmla="*/ 2789853 f536 1"/>
              <a:gd name="f687" fmla="*/ 3191069 f537 1"/>
              <a:gd name="f688" fmla="*/ 2808515 f536 1"/>
              <a:gd name="f689" fmla="*/ 3209731 f537 1"/>
              <a:gd name="f690" fmla="*/ 2836506 f536 1"/>
              <a:gd name="f691" fmla="*/ 3247053 f537 1"/>
              <a:gd name="f692" fmla="*/ 2864498 f536 1"/>
              <a:gd name="f693" fmla="*/ 3387012 f537 1"/>
              <a:gd name="f694" fmla="*/ 2948474 f536 1"/>
              <a:gd name="f695" fmla="*/ 3452327 f537 1"/>
              <a:gd name="f696" fmla="*/ 2985796 f536 1"/>
              <a:gd name="f697" fmla="*/ 3480318 f537 1"/>
              <a:gd name="f698" fmla="*/ 3004457 f536 1"/>
              <a:gd name="f699" fmla="*/ 3517641 f537 1"/>
              <a:gd name="f700" fmla="*/ 3032449 f536 1"/>
              <a:gd name="f701" fmla="*/ 3545633 f537 1"/>
              <a:gd name="f702" fmla="*/ 3041780 f536 1"/>
              <a:gd name="f703" fmla="*/ 3582955 f537 1"/>
              <a:gd name="f704" fmla="*/ 3060441 f536 1"/>
              <a:gd name="f705" fmla="*/ 3620278 f537 1"/>
              <a:gd name="f706" fmla="*/ 3088433 f536 1"/>
              <a:gd name="f707" fmla="*/ 3648269 f537 1"/>
              <a:gd name="f708" fmla="*/ 3097764 f536 1"/>
              <a:gd name="f709" fmla="*/ 3685592 f537 1"/>
              <a:gd name="f710" fmla="*/ 3116425 f536 1"/>
              <a:gd name="f711" fmla="*/ 3732245 f537 1"/>
              <a:gd name="f712" fmla="*/ 3135086 f536 1"/>
              <a:gd name="f713" fmla="*/ 3806890 f537 1"/>
              <a:gd name="f714" fmla="*/ 3172408 f536 1"/>
              <a:gd name="f715" fmla="*/ 3844212 f537 1"/>
              <a:gd name="f716" fmla="*/ 3191070 f536 1"/>
              <a:gd name="f717" fmla="*/ 3900196 f537 1"/>
              <a:gd name="f718" fmla="*/ 3219062 f536 1"/>
              <a:gd name="f719" fmla="*/ 3937518 f537 1"/>
              <a:gd name="f720" fmla="*/ 3247053 f536 1"/>
              <a:gd name="f721" fmla="*/ 3956180 f537 1"/>
              <a:gd name="f722" fmla="*/ 3265715 f536 1"/>
              <a:gd name="f723" fmla="*/ 3993502 f537 1"/>
              <a:gd name="f724" fmla="*/ 3275045 f536 1"/>
              <a:gd name="f725" fmla="*/ 4077478 f537 1"/>
              <a:gd name="f726" fmla="*/ 3293706 f536 1"/>
              <a:gd name="f727" fmla="*/ f538 1 f2"/>
              <a:gd name="f728" fmla="*/ f541 1 4077478"/>
              <a:gd name="f729" fmla="*/ f542 1 3294567"/>
              <a:gd name="f730" fmla="*/ f543 1 4077478"/>
              <a:gd name="f731" fmla="*/ f544 1 3294567"/>
              <a:gd name="f732" fmla="*/ f545 1 4077478"/>
              <a:gd name="f733" fmla="*/ f546 1 3294567"/>
              <a:gd name="f734" fmla="*/ f547 1 4077478"/>
              <a:gd name="f735" fmla="*/ f548 1 3294567"/>
              <a:gd name="f736" fmla="*/ f549 1 4077478"/>
              <a:gd name="f737" fmla="*/ f550 1 3294567"/>
              <a:gd name="f738" fmla="*/ f551 1 4077478"/>
              <a:gd name="f739" fmla="*/ f552 1 3294567"/>
              <a:gd name="f740" fmla="*/ f553 1 4077478"/>
              <a:gd name="f741" fmla="*/ f554 1 3294567"/>
              <a:gd name="f742" fmla="*/ f555 1 4077478"/>
              <a:gd name="f743" fmla="*/ f556 1 3294567"/>
              <a:gd name="f744" fmla="*/ f557 1 4077478"/>
              <a:gd name="f745" fmla="*/ f558 1 3294567"/>
              <a:gd name="f746" fmla="*/ f559 1 4077478"/>
              <a:gd name="f747" fmla="*/ f560 1 3294567"/>
              <a:gd name="f748" fmla="*/ f561 1 4077478"/>
              <a:gd name="f749" fmla="*/ f562 1 3294567"/>
              <a:gd name="f750" fmla="*/ f563 1 4077478"/>
              <a:gd name="f751" fmla="*/ f564 1 3294567"/>
              <a:gd name="f752" fmla="*/ f565 1 4077478"/>
              <a:gd name="f753" fmla="*/ f566 1 3294567"/>
              <a:gd name="f754" fmla="*/ f567 1 4077478"/>
              <a:gd name="f755" fmla="*/ f568 1 3294567"/>
              <a:gd name="f756" fmla="*/ f569 1 4077478"/>
              <a:gd name="f757" fmla="*/ f570 1 3294567"/>
              <a:gd name="f758" fmla="*/ f571 1 4077478"/>
              <a:gd name="f759" fmla="*/ f572 1 3294567"/>
              <a:gd name="f760" fmla="*/ f573 1 4077478"/>
              <a:gd name="f761" fmla="*/ f574 1 3294567"/>
              <a:gd name="f762" fmla="*/ f575 1 4077478"/>
              <a:gd name="f763" fmla="*/ f576 1 3294567"/>
              <a:gd name="f764" fmla="*/ f577 1 4077478"/>
              <a:gd name="f765" fmla="*/ f578 1 3294567"/>
              <a:gd name="f766" fmla="*/ f579 1 4077478"/>
              <a:gd name="f767" fmla="*/ f580 1 3294567"/>
              <a:gd name="f768" fmla="*/ f581 1 4077478"/>
              <a:gd name="f769" fmla="*/ f582 1 3294567"/>
              <a:gd name="f770" fmla="*/ f583 1 4077478"/>
              <a:gd name="f771" fmla="*/ f584 1 3294567"/>
              <a:gd name="f772" fmla="*/ f585 1 4077478"/>
              <a:gd name="f773" fmla="*/ f586 1 3294567"/>
              <a:gd name="f774" fmla="*/ f587 1 4077478"/>
              <a:gd name="f775" fmla="*/ f588 1 3294567"/>
              <a:gd name="f776" fmla="*/ f589 1 4077478"/>
              <a:gd name="f777" fmla="*/ f590 1 3294567"/>
              <a:gd name="f778" fmla="*/ f591 1 4077478"/>
              <a:gd name="f779" fmla="*/ f592 1 3294567"/>
              <a:gd name="f780" fmla="*/ f593 1 4077478"/>
              <a:gd name="f781" fmla="*/ f594 1 3294567"/>
              <a:gd name="f782" fmla="*/ f595 1 4077478"/>
              <a:gd name="f783" fmla="*/ f596 1 3294567"/>
              <a:gd name="f784" fmla="*/ f597 1 4077478"/>
              <a:gd name="f785" fmla="*/ f598 1 3294567"/>
              <a:gd name="f786" fmla="*/ f599 1 4077478"/>
              <a:gd name="f787" fmla="*/ f600 1 3294567"/>
              <a:gd name="f788" fmla="*/ f601 1 4077478"/>
              <a:gd name="f789" fmla="*/ f602 1 3294567"/>
              <a:gd name="f790" fmla="*/ f603 1 4077478"/>
              <a:gd name="f791" fmla="*/ f604 1 3294567"/>
              <a:gd name="f792" fmla="*/ f605 1 4077478"/>
              <a:gd name="f793" fmla="*/ f606 1 3294567"/>
              <a:gd name="f794" fmla="*/ f607 1 4077478"/>
              <a:gd name="f795" fmla="*/ f608 1 3294567"/>
              <a:gd name="f796" fmla="*/ f609 1 4077478"/>
              <a:gd name="f797" fmla="*/ f610 1 3294567"/>
              <a:gd name="f798" fmla="*/ f611 1 4077478"/>
              <a:gd name="f799" fmla="*/ f612 1 3294567"/>
              <a:gd name="f800" fmla="*/ f613 1 4077478"/>
              <a:gd name="f801" fmla="*/ f614 1 3294567"/>
              <a:gd name="f802" fmla="*/ f615 1 4077478"/>
              <a:gd name="f803" fmla="*/ f616 1 3294567"/>
              <a:gd name="f804" fmla="*/ f617 1 4077478"/>
              <a:gd name="f805" fmla="*/ f618 1 3294567"/>
              <a:gd name="f806" fmla="*/ f619 1 4077478"/>
              <a:gd name="f807" fmla="*/ f620 1 3294567"/>
              <a:gd name="f808" fmla="*/ f621 1 4077478"/>
              <a:gd name="f809" fmla="*/ f622 1 3294567"/>
              <a:gd name="f810" fmla="*/ f623 1 4077478"/>
              <a:gd name="f811" fmla="*/ f624 1 3294567"/>
              <a:gd name="f812" fmla="*/ f625 1 4077478"/>
              <a:gd name="f813" fmla="*/ f626 1 3294567"/>
              <a:gd name="f814" fmla="*/ f627 1 4077478"/>
              <a:gd name="f815" fmla="*/ f628 1 3294567"/>
              <a:gd name="f816" fmla="*/ f629 1 4077478"/>
              <a:gd name="f817" fmla="*/ f630 1 3294567"/>
              <a:gd name="f818" fmla="*/ f631 1 4077478"/>
              <a:gd name="f819" fmla="*/ f632 1 3294567"/>
              <a:gd name="f820" fmla="*/ f633 1 4077478"/>
              <a:gd name="f821" fmla="*/ f634 1 3294567"/>
              <a:gd name="f822" fmla="*/ f635 1 4077478"/>
              <a:gd name="f823" fmla="*/ f636 1 3294567"/>
              <a:gd name="f824" fmla="*/ f637 1 4077478"/>
              <a:gd name="f825" fmla="*/ f638 1 3294567"/>
              <a:gd name="f826" fmla="*/ f639 1 4077478"/>
              <a:gd name="f827" fmla="*/ f640 1 3294567"/>
              <a:gd name="f828" fmla="*/ f641 1 4077478"/>
              <a:gd name="f829" fmla="*/ f642 1 3294567"/>
              <a:gd name="f830" fmla="*/ f643 1 4077478"/>
              <a:gd name="f831" fmla="*/ f644 1 3294567"/>
              <a:gd name="f832" fmla="*/ f645 1 4077478"/>
              <a:gd name="f833" fmla="*/ f646 1 3294567"/>
              <a:gd name="f834" fmla="*/ f647 1 4077478"/>
              <a:gd name="f835" fmla="*/ f648 1 3294567"/>
              <a:gd name="f836" fmla="*/ f649 1 4077478"/>
              <a:gd name="f837" fmla="*/ f650 1 3294567"/>
              <a:gd name="f838" fmla="*/ f651 1 4077478"/>
              <a:gd name="f839" fmla="*/ f652 1 3294567"/>
              <a:gd name="f840" fmla="*/ f653 1 4077478"/>
              <a:gd name="f841" fmla="*/ f654 1 3294567"/>
              <a:gd name="f842" fmla="*/ f655 1 4077478"/>
              <a:gd name="f843" fmla="*/ f656 1 3294567"/>
              <a:gd name="f844" fmla="*/ f657 1 4077478"/>
              <a:gd name="f845" fmla="*/ f658 1 3294567"/>
              <a:gd name="f846" fmla="*/ f659 1 4077478"/>
              <a:gd name="f847" fmla="*/ f660 1 3294567"/>
              <a:gd name="f848" fmla="*/ f661 1 4077478"/>
              <a:gd name="f849" fmla="*/ f662 1 3294567"/>
              <a:gd name="f850" fmla="*/ f663 1 4077478"/>
              <a:gd name="f851" fmla="*/ f664 1 3294567"/>
              <a:gd name="f852" fmla="*/ f665 1 4077478"/>
              <a:gd name="f853" fmla="*/ f666 1 3294567"/>
              <a:gd name="f854" fmla="*/ f667 1 4077478"/>
              <a:gd name="f855" fmla="*/ f668 1 3294567"/>
              <a:gd name="f856" fmla="*/ f669 1 4077478"/>
              <a:gd name="f857" fmla="*/ f670 1 3294567"/>
              <a:gd name="f858" fmla="*/ f671 1 4077478"/>
              <a:gd name="f859" fmla="*/ f672 1 3294567"/>
              <a:gd name="f860" fmla="*/ f673 1 4077478"/>
              <a:gd name="f861" fmla="*/ f674 1 3294567"/>
              <a:gd name="f862" fmla="*/ f675 1 4077478"/>
              <a:gd name="f863" fmla="*/ f676 1 3294567"/>
              <a:gd name="f864" fmla="*/ f677 1 4077478"/>
              <a:gd name="f865" fmla="*/ f678 1 3294567"/>
              <a:gd name="f866" fmla="*/ f679 1 4077478"/>
              <a:gd name="f867" fmla="*/ f680 1 3294567"/>
              <a:gd name="f868" fmla="*/ f681 1 4077478"/>
              <a:gd name="f869" fmla="*/ f682 1 3294567"/>
              <a:gd name="f870" fmla="*/ f683 1 4077478"/>
              <a:gd name="f871" fmla="*/ f684 1 3294567"/>
              <a:gd name="f872" fmla="*/ f685 1 4077478"/>
              <a:gd name="f873" fmla="*/ f686 1 3294567"/>
              <a:gd name="f874" fmla="*/ f687 1 4077478"/>
              <a:gd name="f875" fmla="*/ f688 1 3294567"/>
              <a:gd name="f876" fmla="*/ f689 1 4077478"/>
              <a:gd name="f877" fmla="*/ f690 1 3294567"/>
              <a:gd name="f878" fmla="*/ f691 1 4077478"/>
              <a:gd name="f879" fmla="*/ f692 1 3294567"/>
              <a:gd name="f880" fmla="*/ f693 1 4077478"/>
              <a:gd name="f881" fmla="*/ f694 1 3294567"/>
              <a:gd name="f882" fmla="*/ f695 1 4077478"/>
              <a:gd name="f883" fmla="*/ f696 1 3294567"/>
              <a:gd name="f884" fmla="*/ f697 1 4077478"/>
              <a:gd name="f885" fmla="*/ f698 1 3294567"/>
              <a:gd name="f886" fmla="*/ f699 1 4077478"/>
              <a:gd name="f887" fmla="*/ f700 1 3294567"/>
              <a:gd name="f888" fmla="*/ f701 1 4077478"/>
              <a:gd name="f889" fmla="*/ f702 1 3294567"/>
              <a:gd name="f890" fmla="*/ f703 1 4077478"/>
              <a:gd name="f891" fmla="*/ f704 1 3294567"/>
              <a:gd name="f892" fmla="*/ f705 1 4077478"/>
              <a:gd name="f893" fmla="*/ f706 1 3294567"/>
              <a:gd name="f894" fmla="*/ f707 1 4077478"/>
              <a:gd name="f895" fmla="*/ f708 1 3294567"/>
              <a:gd name="f896" fmla="*/ f709 1 4077478"/>
              <a:gd name="f897" fmla="*/ f710 1 3294567"/>
              <a:gd name="f898" fmla="*/ f711 1 4077478"/>
              <a:gd name="f899" fmla="*/ f712 1 3294567"/>
              <a:gd name="f900" fmla="*/ f713 1 4077478"/>
              <a:gd name="f901" fmla="*/ f714 1 3294567"/>
              <a:gd name="f902" fmla="*/ f715 1 4077478"/>
              <a:gd name="f903" fmla="*/ f716 1 3294567"/>
              <a:gd name="f904" fmla="*/ f717 1 4077478"/>
              <a:gd name="f905" fmla="*/ f718 1 3294567"/>
              <a:gd name="f906" fmla="*/ f719 1 4077478"/>
              <a:gd name="f907" fmla="*/ f720 1 3294567"/>
              <a:gd name="f908" fmla="*/ f721 1 4077478"/>
              <a:gd name="f909" fmla="*/ f722 1 3294567"/>
              <a:gd name="f910" fmla="*/ f723 1 4077478"/>
              <a:gd name="f911" fmla="*/ f724 1 3294567"/>
              <a:gd name="f912" fmla="*/ f725 1 4077478"/>
              <a:gd name="f913" fmla="*/ f726 1 3294567"/>
              <a:gd name="f914" fmla="*/ f5 1 f539"/>
              <a:gd name="f915" fmla="*/ f6 1 f539"/>
              <a:gd name="f916" fmla="*/ f5 1 f540"/>
              <a:gd name="f917" fmla="*/ f7 1 f540"/>
              <a:gd name="f918" fmla="+- f727 0 f1"/>
              <a:gd name="f919" fmla="*/ f728 1 f539"/>
              <a:gd name="f920" fmla="*/ f729 1 f540"/>
              <a:gd name="f921" fmla="*/ f730 1 f539"/>
              <a:gd name="f922" fmla="*/ f731 1 f540"/>
              <a:gd name="f923" fmla="*/ f732 1 f539"/>
              <a:gd name="f924" fmla="*/ f733 1 f540"/>
              <a:gd name="f925" fmla="*/ f734 1 f539"/>
              <a:gd name="f926" fmla="*/ f735 1 f540"/>
              <a:gd name="f927" fmla="*/ f736 1 f539"/>
              <a:gd name="f928" fmla="*/ f737 1 f540"/>
              <a:gd name="f929" fmla="*/ f738 1 f539"/>
              <a:gd name="f930" fmla="*/ f739 1 f540"/>
              <a:gd name="f931" fmla="*/ f740 1 f539"/>
              <a:gd name="f932" fmla="*/ f741 1 f540"/>
              <a:gd name="f933" fmla="*/ f742 1 f539"/>
              <a:gd name="f934" fmla="*/ f743 1 f540"/>
              <a:gd name="f935" fmla="*/ f744 1 f539"/>
              <a:gd name="f936" fmla="*/ f745 1 f540"/>
              <a:gd name="f937" fmla="*/ f746 1 f539"/>
              <a:gd name="f938" fmla="*/ f747 1 f540"/>
              <a:gd name="f939" fmla="*/ f748 1 f539"/>
              <a:gd name="f940" fmla="*/ f749 1 f540"/>
              <a:gd name="f941" fmla="*/ f750 1 f539"/>
              <a:gd name="f942" fmla="*/ f751 1 f540"/>
              <a:gd name="f943" fmla="*/ f752 1 f539"/>
              <a:gd name="f944" fmla="*/ f753 1 f540"/>
              <a:gd name="f945" fmla="*/ f754 1 f539"/>
              <a:gd name="f946" fmla="*/ f755 1 f540"/>
              <a:gd name="f947" fmla="*/ f756 1 f539"/>
              <a:gd name="f948" fmla="*/ f757 1 f540"/>
              <a:gd name="f949" fmla="*/ f758 1 f539"/>
              <a:gd name="f950" fmla="*/ f759 1 f540"/>
              <a:gd name="f951" fmla="*/ f760 1 f539"/>
              <a:gd name="f952" fmla="*/ f761 1 f540"/>
              <a:gd name="f953" fmla="*/ f762 1 f539"/>
              <a:gd name="f954" fmla="*/ f763 1 f540"/>
              <a:gd name="f955" fmla="*/ f764 1 f539"/>
              <a:gd name="f956" fmla="*/ f765 1 f540"/>
              <a:gd name="f957" fmla="*/ f766 1 f539"/>
              <a:gd name="f958" fmla="*/ f767 1 f540"/>
              <a:gd name="f959" fmla="*/ f768 1 f539"/>
              <a:gd name="f960" fmla="*/ f769 1 f540"/>
              <a:gd name="f961" fmla="*/ f770 1 f539"/>
              <a:gd name="f962" fmla="*/ f771 1 f540"/>
              <a:gd name="f963" fmla="*/ f772 1 f539"/>
              <a:gd name="f964" fmla="*/ f773 1 f540"/>
              <a:gd name="f965" fmla="*/ f774 1 f539"/>
              <a:gd name="f966" fmla="*/ f775 1 f540"/>
              <a:gd name="f967" fmla="*/ f776 1 f539"/>
              <a:gd name="f968" fmla="*/ f777 1 f540"/>
              <a:gd name="f969" fmla="*/ f778 1 f539"/>
              <a:gd name="f970" fmla="*/ f779 1 f540"/>
              <a:gd name="f971" fmla="*/ f780 1 f539"/>
              <a:gd name="f972" fmla="*/ f781 1 f540"/>
              <a:gd name="f973" fmla="*/ f782 1 f539"/>
              <a:gd name="f974" fmla="*/ f783 1 f540"/>
              <a:gd name="f975" fmla="*/ f784 1 f539"/>
              <a:gd name="f976" fmla="*/ f785 1 f540"/>
              <a:gd name="f977" fmla="*/ f786 1 f539"/>
              <a:gd name="f978" fmla="*/ f787 1 f540"/>
              <a:gd name="f979" fmla="*/ f788 1 f539"/>
              <a:gd name="f980" fmla="*/ f789 1 f540"/>
              <a:gd name="f981" fmla="*/ f790 1 f539"/>
              <a:gd name="f982" fmla="*/ f791 1 f540"/>
              <a:gd name="f983" fmla="*/ f792 1 f539"/>
              <a:gd name="f984" fmla="*/ f793 1 f540"/>
              <a:gd name="f985" fmla="*/ f794 1 f539"/>
              <a:gd name="f986" fmla="*/ f795 1 f540"/>
              <a:gd name="f987" fmla="*/ f796 1 f539"/>
              <a:gd name="f988" fmla="*/ f797 1 f540"/>
              <a:gd name="f989" fmla="*/ f798 1 f539"/>
              <a:gd name="f990" fmla="*/ f799 1 f540"/>
              <a:gd name="f991" fmla="*/ f800 1 f539"/>
              <a:gd name="f992" fmla="*/ f801 1 f540"/>
              <a:gd name="f993" fmla="*/ f802 1 f539"/>
              <a:gd name="f994" fmla="*/ f803 1 f540"/>
              <a:gd name="f995" fmla="*/ f804 1 f539"/>
              <a:gd name="f996" fmla="*/ f805 1 f540"/>
              <a:gd name="f997" fmla="*/ f806 1 f539"/>
              <a:gd name="f998" fmla="*/ f807 1 f540"/>
              <a:gd name="f999" fmla="*/ f808 1 f539"/>
              <a:gd name="f1000" fmla="*/ f809 1 f540"/>
              <a:gd name="f1001" fmla="*/ f810 1 f539"/>
              <a:gd name="f1002" fmla="*/ f811 1 f540"/>
              <a:gd name="f1003" fmla="*/ f812 1 f539"/>
              <a:gd name="f1004" fmla="*/ f813 1 f540"/>
              <a:gd name="f1005" fmla="*/ f814 1 f539"/>
              <a:gd name="f1006" fmla="*/ f815 1 f540"/>
              <a:gd name="f1007" fmla="*/ f816 1 f539"/>
              <a:gd name="f1008" fmla="*/ f817 1 f540"/>
              <a:gd name="f1009" fmla="*/ f818 1 f539"/>
              <a:gd name="f1010" fmla="*/ f819 1 f540"/>
              <a:gd name="f1011" fmla="*/ f820 1 f539"/>
              <a:gd name="f1012" fmla="*/ f821 1 f540"/>
              <a:gd name="f1013" fmla="*/ f822 1 f539"/>
              <a:gd name="f1014" fmla="*/ f823 1 f540"/>
              <a:gd name="f1015" fmla="*/ f824 1 f539"/>
              <a:gd name="f1016" fmla="*/ f825 1 f540"/>
              <a:gd name="f1017" fmla="*/ f826 1 f539"/>
              <a:gd name="f1018" fmla="*/ f827 1 f540"/>
              <a:gd name="f1019" fmla="*/ f828 1 f539"/>
              <a:gd name="f1020" fmla="*/ f829 1 f540"/>
              <a:gd name="f1021" fmla="*/ f830 1 f539"/>
              <a:gd name="f1022" fmla="*/ f831 1 f540"/>
              <a:gd name="f1023" fmla="*/ f832 1 f539"/>
              <a:gd name="f1024" fmla="*/ f833 1 f540"/>
              <a:gd name="f1025" fmla="*/ f834 1 f539"/>
              <a:gd name="f1026" fmla="*/ f835 1 f540"/>
              <a:gd name="f1027" fmla="*/ f836 1 f539"/>
              <a:gd name="f1028" fmla="*/ f837 1 f540"/>
              <a:gd name="f1029" fmla="*/ f838 1 f539"/>
              <a:gd name="f1030" fmla="*/ f839 1 f540"/>
              <a:gd name="f1031" fmla="*/ f840 1 f539"/>
              <a:gd name="f1032" fmla="*/ f841 1 f540"/>
              <a:gd name="f1033" fmla="*/ f842 1 f539"/>
              <a:gd name="f1034" fmla="*/ f843 1 f540"/>
              <a:gd name="f1035" fmla="*/ f844 1 f539"/>
              <a:gd name="f1036" fmla="*/ f845 1 f540"/>
              <a:gd name="f1037" fmla="*/ f846 1 f539"/>
              <a:gd name="f1038" fmla="*/ f847 1 f540"/>
              <a:gd name="f1039" fmla="*/ f848 1 f539"/>
              <a:gd name="f1040" fmla="*/ f849 1 f540"/>
              <a:gd name="f1041" fmla="*/ f850 1 f539"/>
              <a:gd name="f1042" fmla="*/ f851 1 f540"/>
              <a:gd name="f1043" fmla="*/ f852 1 f539"/>
              <a:gd name="f1044" fmla="*/ f853 1 f540"/>
              <a:gd name="f1045" fmla="*/ f854 1 f539"/>
              <a:gd name="f1046" fmla="*/ f855 1 f540"/>
              <a:gd name="f1047" fmla="*/ f856 1 f539"/>
              <a:gd name="f1048" fmla="*/ f857 1 f540"/>
              <a:gd name="f1049" fmla="*/ f858 1 f539"/>
              <a:gd name="f1050" fmla="*/ f859 1 f540"/>
              <a:gd name="f1051" fmla="*/ f860 1 f539"/>
              <a:gd name="f1052" fmla="*/ f861 1 f540"/>
              <a:gd name="f1053" fmla="*/ f862 1 f539"/>
              <a:gd name="f1054" fmla="*/ f863 1 f540"/>
              <a:gd name="f1055" fmla="*/ f864 1 f539"/>
              <a:gd name="f1056" fmla="*/ f865 1 f540"/>
              <a:gd name="f1057" fmla="*/ f866 1 f539"/>
              <a:gd name="f1058" fmla="*/ f867 1 f540"/>
              <a:gd name="f1059" fmla="*/ f868 1 f539"/>
              <a:gd name="f1060" fmla="*/ f869 1 f540"/>
              <a:gd name="f1061" fmla="*/ f870 1 f539"/>
              <a:gd name="f1062" fmla="*/ f871 1 f540"/>
              <a:gd name="f1063" fmla="*/ f872 1 f539"/>
              <a:gd name="f1064" fmla="*/ f873 1 f540"/>
              <a:gd name="f1065" fmla="*/ f874 1 f539"/>
              <a:gd name="f1066" fmla="*/ f875 1 f540"/>
              <a:gd name="f1067" fmla="*/ f876 1 f539"/>
              <a:gd name="f1068" fmla="*/ f877 1 f540"/>
              <a:gd name="f1069" fmla="*/ f878 1 f539"/>
              <a:gd name="f1070" fmla="*/ f879 1 f540"/>
              <a:gd name="f1071" fmla="*/ f880 1 f539"/>
              <a:gd name="f1072" fmla="*/ f881 1 f540"/>
              <a:gd name="f1073" fmla="*/ f882 1 f539"/>
              <a:gd name="f1074" fmla="*/ f883 1 f540"/>
              <a:gd name="f1075" fmla="*/ f884 1 f539"/>
              <a:gd name="f1076" fmla="*/ f885 1 f540"/>
              <a:gd name="f1077" fmla="*/ f886 1 f539"/>
              <a:gd name="f1078" fmla="*/ f887 1 f540"/>
              <a:gd name="f1079" fmla="*/ f888 1 f539"/>
              <a:gd name="f1080" fmla="*/ f889 1 f540"/>
              <a:gd name="f1081" fmla="*/ f890 1 f539"/>
              <a:gd name="f1082" fmla="*/ f891 1 f540"/>
              <a:gd name="f1083" fmla="*/ f892 1 f539"/>
              <a:gd name="f1084" fmla="*/ f893 1 f540"/>
              <a:gd name="f1085" fmla="*/ f894 1 f539"/>
              <a:gd name="f1086" fmla="*/ f895 1 f540"/>
              <a:gd name="f1087" fmla="*/ f896 1 f539"/>
              <a:gd name="f1088" fmla="*/ f897 1 f540"/>
              <a:gd name="f1089" fmla="*/ f898 1 f539"/>
              <a:gd name="f1090" fmla="*/ f899 1 f540"/>
              <a:gd name="f1091" fmla="*/ f900 1 f539"/>
              <a:gd name="f1092" fmla="*/ f901 1 f540"/>
              <a:gd name="f1093" fmla="*/ f902 1 f539"/>
              <a:gd name="f1094" fmla="*/ f903 1 f540"/>
              <a:gd name="f1095" fmla="*/ f904 1 f539"/>
              <a:gd name="f1096" fmla="*/ f905 1 f540"/>
              <a:gd name="f1097" fmla="*/ f906 1 f539"/>
              <a:gd name="f1098" fmla="*/ f907 1 f540"/>
              <a:gd name="f1099" fmla="*/ f908 1 f539"/>
              <a:gd name="f1100" fmla="*/ f909 1 f540"/>
              <a:gd name="f1101" fmla="*/ f910 1 f539"/>
              <a:gd name="f1102" fmla="*/ f911 1 f540"/>
              <a:gd name="f1103" fmla="*/ f912 1 f539"/>
              <a:gd name="f1104" fmla="*/ f913 1 f540"/>
              <a:gd name="f1105" fmla="*/ f914 f534 1"/>
              <a:gd name="f1106" fmla="*/ f915 f534 1"/>
              <a:gd name="f1107" fmla="*/ f917 f535 1"/>
              <a:gd name="f1108" fmla="*/ f916 f535 1"/>
              <a:gd name="f1109" fmla="*/ f919 f534 1"/>
              <a:gd name="f1110" fmla="*/ f920 f535 1"/>
              <a:gd name="f1111" fmla="*/ f921 f534 1"/>
              <a:gd name="f1112" fmla="*/ f922 f535 1"/>
              <a:gd name="f1113" fmla="*/ f923 f534 1"/>
              <a:gd name="f1114" fmla="*/ f924 f535 1"/>
              <a:gd name="f1115" fmla="*/ f925 f534 1"/>
              <a:gd name="f1116" fmla="*/ f926 f535 1"/>
              <a:gd name="f1117" fmla="*/ f927 f534 1"/>
              <a:gd name="f1118" fmla="*/ f928 f535 1"/>
              <a:gd name="f1119" fmla="*/ f929 f534 1"/>
              <a:gd name="f1120" fmla="*/ f930 f535 1"/>
              <a:gd name="f1121" fmla="*/ f931 f534 1"/>
              <a:gd name="f1122" fmla="*/ f932 f535 1"/>
              <a:gd name="f1123" fmla="*/ f933 f534 1"/>
              <a:gd name="f1124" fmla="*/ f934 f535 1"/>
              <a:gd name="f1125" fmla="*/ f935 f534 1"/>
              <a:gd name="f1126" fmla="*/ f936 f535 1"/>
              <a:gd name="f1127" fmla="*/ f937 f534 1"/>
              <a:gd name="f1128" fmla="*/ f938 f535 1"/>
              <a:gd name="f1129" fmla="*/ f939 f534 1"/>
              <a:gd name="f1130" fmla="*/ f940 f535 1"/>
              <a:gd name="f1131" fmla="*/ f941 f534 1"/>
              <a:gd name="f1132" fmla="*/ f942 f535 1"/>
              <a:gd name="f1133" fmla="*/ f943 f534 1"/>
              <a:gd name="f1134" fmla="*/ f944 f535 1"/>
              <a:gd name="f1135" fmla="*/ f945 f534 1"/>
              <a:gd name="f1136" fmla="*/ f946 f535 1"/>
              <a:gd name="f1137" fmla="*/ f947 f534 1"/>
              <a:gd name="f1138" fmla="*/ f948 f535 1"/>
              <a:gd name="f1139" fmla="*/ f949 f534 1"/>
              <a:gd name="f1140" fmla="*/ f950 f535 1"/>
              <a:gd name="f1141" fmla="*/ f951 f534 1"/>
              <a:gd name="f1142" fmla="*/ f952 f535 1"/>
              <a:gd name="f1143" fmla="*/ f953 f534 1"/>
              <a:gd name="f1144" fmla="*/ f954 f535 1"/>
              <a:gd name="f1145" fmla="*/ f955 f534 1"/>
              <a:gd name="f1146" fmla="*/ f956 f535 1"/>
              <a:gd name="f1147" fmla="*/ f957 f534 1"/>
              <a:gd name="f1148" fmla="*/ f958 f535 1"/>
              <a:gd name="f1149" fmla="*/ f959 f534 1"/>
              <a:gd name="f1150" fmla="*/ f960 f535 1"/>
              <a:gd name="f1151" fmla="*/ f961 f534 1"/>
              <a:gd name="f1152" fmla="*/ f962 f535 1"/>
              <a:gd name="f1153" fmla="*/ f963 f534 1"/>
              <a:gd name="f1154" fmla="*/ f964 f535 1"/>
              <a:gd name="f1155" fmla="*/ f965 f534 1"/>
              <a:gd name="f1156" fmla="*/ f966 f535 1"/>
              <a:gd name="f1157" fmla="*/ f967 f534 1"/>
              <a:gd name="f1158" fmla="*/ f968 f535 1"/>
              <a:gd name="f1159" fmla="*/ f969 f534 1"/>
              <a:gd name="f1160" fmla="*/ f970 f535 1"/>
              <a:gd name="f1161" fmla="*/ f971 f534 1"/>
              <a:gd name="f1162" fmla="*/ f972 f535 1"/>
              <a:gd name="f1163" fmla="*/ f973 f534 1"/>
              <a:gd name="f1164" fmla="*/ f974 f535 1"/>
              <a:gd name="f1165" fmla="*/ f975 f534 1"/>
              <a:gd name="f1166" fmla="*/ f976 f535 1"/>
              <a:gd name="f1167" fmla="*/ f977 f534 1"/>
              <a:gd name="f1168" fmla="*/ f978 f535 1"/>
              <a:gd name="f1169" fmla="*/ f979 f534 1"/>
              <a:gd name="f1170" fmla="*/ f980 f535 1"/>
              <a:gd name="f1171" fmla="*/ f981 f534 1"/>
              <a:gd name="f1172" fmla="*/ f982 f535 1"/>
              <a:gd name="f1173" fmla="*/ f983 f534 1"/>
              <a:gd name="f1174" fmla="*/ f984 f535 1"/>
              <a:gd name="f1175" fmla="*/ f985 f534 1"/>
              <a:gd name="f1176" fmla="*/ f986 f535 1"/>
              <a:gd name="f1177" fmla="*/ f987 f534 1"/>
              <a:gd name="f1178" fmla="*/ f988 f535 1"/>
              <a:gd name="f1179" fmla="*/ f989 f534 1"/>
              <a:gd name="f1180" fmla="*/ f990 f535 1"/>
              <a:gd name="f1181" fmla="*/ f991 f534 1"/>
              <a:gd name="f1182" fmla="*/ f992 f535 1"/>
              <a:gd name="f1183" fmla="*/ f993 f534 1"/>
              <a:gd name="f1184" fmla="*/ f994 f535 1"/>
              <a:gd name="f1185" fmla="*/ f995 f534 1"/>
              <a:gd name="f1186" fmla="*/ f996 f535 1"/>
              <a:gd name="f1187" fmla="*/ f997 f534 1"/>
              <a:gd name="f1188" fmla="*/ f998 f535 1"/>
              <a:gd name="f1189" fmla="*/ f999 f534 1"/>
              <a:gd name="f1190" fmla="*/ f1000 f535 1"/>
              <a:gd name="f1191" fmla="*/ f1001 f534 1"/>
              <a:gd name="f1192" fmla="*/ f1002 f535 1"/>
              <a:gd name="f1193" fmla="*/ f1003 f534 1"/>
              <a:gd name="f1194" fmla="*/ f1004 f535 1"/>
              <a:gd name="f1195" fmla="*/ f1005 f534 1"/>
              <a:gd name="f1196" fmla="*/ f1006 f535 1"/>
              <a:gd name="f1197" fmla="*/ f1007 f534 1"/>
              <a:gd name="f1198" fmla="*/ f1008 f535 1"/>
              <a:gd name="f1199" fmla="*/ f1009 f534 1"/>
              <a:gd name="f1200" fmla="*/ f1010 f535 1"/>
              <a:gd name="f1201" fmla="*/ f1011 f534 1"/>
              <a:gd name="f1202" fmla="*/ f1012 f535 1"/>
              <a:gd name="f1203" fmla="*/ f1013 f534 1"/>
              <a:gd name="f1204" fmla="*/ f1014 f535 1"/>
              <a:gd name="f1205" fmla="*/ f1015 f534 1"/>
              <a:gd name="f1206" fmla="*/ f1016 f535 1"/>
              <a:gd name="f1207" fmla="*/ f1017 f534 1"/>
              <a:gd name="f1208" fmla="*/ f1018 f535 1"/>
              <a:gd name="f1209" fmla="*/ f1019 f534 1"/>
              <a:gd name="f1210" fmla="*/ f1020 f535 1"/>
              <a:gd name="f1211" fmla="*/ f1021 f534 1"/>
              <a:gd name="f1212" fmla="*/ f1022 f535 1"/>
              <a:gd name="f1213" fmla="*/ f1023 f534 1"/>
              <a:gd name="f1214" fmla="*/ f1024 f535 1"/>
              <a:gd name="f1215" fmla="*/ f1025 f534 1"/>
              <a:gd name="f1216" fmla="*/ f1026 f535 1"/>
              <a:gd name="f1217" fmla="*/ f1027 f534 1"/>
              <a:gd name="f1218" fmla="*/ f1028 f535 1"/>
              <a:gd name="f1219" fmla="*/ f1029 f534 1"/>
              <a:gd name="f1220" fmla="*/ f1030 f535 1"/>
              <a:gd name="f1221" fmla="*/ f1031 f534 1"/>
              <a:gd name="f1222" fmla="*/ f1032 f535 1"/>
              <a:gd name="f1223" fmla="*/ f1033 f534 1"/>
              <a:gd name="f1224" fmla="*/ f1034 f535 1"/>
              <a:gd name="f1225" fmla="*/ f1035 f534 1"/>
              <a:gd name="f1226" fmla="*/ f1036 f535 1"/>
              <a:gd name="f1227" fmla="*/ f1037 f534 1"/>
              <a:gd name="f1228" fmla="*/ f1038 f535 1"/>
              <a:gd name="f1229" fmla="*/ f1039 f534 1"/>
              <a:gd name="f1230" fmla="*/ f1040 f535 1"/>
              <a:gd name="f1231" fmla="*/ f1041 f534 1"/>
              <a:gd name="f1232" fmla="*/ f1042 f535 1"/>
              <a:gd name="f1233" fmla="*/ f1043 f534 1"/>
              <a:gd name="f1234" fmla="*/ f1044 f535 1"/>
              <a:gd name="f1235" fmla="*/ f1045 f534 1"/>
              <a:gd name="f1236" fmla="*/ f1046 f535 1"/>
              <a:gd name="f1237" fmla="*/ f1047 f534 1"/>
              <a:gd name="f1238" fmla="*/ f1048 f535 1"/>
              <a:gd name="f1239" fmla="*/ f1049 f534 1"/>
              <a:gd name="f1240" fmla="*/ f1050 f535 1"/>
              <a:gd name="f1241" fmla="*/ f1051 f534 1"/>
              <a:gd name="f1242" fmla="*/ f1052 f535 1"/>
              <a:gd name="f1243" fmla="*/ f1053 f534 1"/>
              <a:gd name="f1244" fmla="*/ f1054 f535 1"/>
              <a:gd name="f1245" fmla="*/ f1055 f534 1"/>
              <a:gd name="f1246" fmla="*/ f1056 f535 1"/>
              <a:gd name="f1247" fmla="*/ f1057 f534 1"/>
              <a:gd name="f1248" fmla="*/ f1058 f535 1"/>
              <a:gd name="f1249" fmla="*/ f1059 f534 1"/>
              <a:gd name="f1250" fmla="*/ f1060 f535 1"/>
              <a:gd name="f1251" fmla="*/ f1061 f534 1"/>
              <a:gd name="f1252" fmla="*/ f1062 f535 1"/>
              <a:gd name="f1253" fmla="*/ f1063 f534 1"/>
              <a:gd name="f1254" fmla="*/ f1064 f535 1"/>
              <a:gd name="f1255" fmla="*/ f1065 f534 1"/>
              <a:gd name="f1256" fmla="*/ f1066 f535 1"/>
              <a:gd name="f1257" fmla="*/ f1067 f534 1"/>
              <a:gd name="f1258" fmla="*/ f1068 f535 1"/>
              <a:gd name="f1259" fmla="*/ f1069 f534 1"/>
              <a:gd name="f1260" fmla="*/ f1070 f535 1"/>
              <a:gd name="f1261" fmla="*/ f1071 f534 1"/>
              <a:gd name="f1262" fmla="*/ f1072 f535 1"/>
              <a:gd name="f1263" fmla="*/ f1073 f534 1"/>
              <a:gd name="f1264" fmla="*/ f1074 f535 1"/>
              <a:gd name="f1265" fmla="*/ f1075 f534 1"/>
              <a:gd name="f1266" fmla="*/ f1076 f535 1"/>
              <a:gd name="f1267" fmla="*/ f1077 f534 1"/>
              <a:gd name="f1268" fmla="*/ f1078 f535 1"/>
              <a:gd name="f1269" fmla="*/ f1079 f534 1"/>
              <a:gd name="f1270" fmla="*/ f1080 f535 1"/>
              <a:gd name="f1271" fmla="*/ f1081 f534 1"/>
              <a:gd name="f1272" fmla="*/ f1082 f535 1"/>
              <a:gd name="f1273" fmla="*/ f1083 f534 1"/>
              <a:gd name="f1274" fmla="*/ f1084 f535 1"/>
              <a:gd name="f1275" fmla="*/ f1085 f534 1"/>
              <a:gd name="f1276" fmla="*/ f1086 f535 1"/>
              <a:gd name="f1277" fmla="*/ f1087 f534 1"/>
              <a:gd name="f1278" fmla="*/ f1088 f535 1"/>
              <a:gd name="f1279" fmla="*/ f1089 f534 1"/>
              <a:gd name="f1280" fmla="*/ f1090 f535 1"/>
              <a:gd name="f1281" fmla="*/ f1091 f534 1"/>
              <a:gd name="f1282" fmla="*/ f1092 f535 1"/>
              <a:gd name="f1283" fmla="*/ f1093 f534 1"/>
              <a:gd name="f1284" fmla="*/ f1094 f535 1"/>
              <a:gd name="f1285" fmla="*/ f1095 f534 1"/>
              <a:gd name="f1286" fmla="*/ f1096 f535 1"/>
              <a:gd name="f1287" fmla="*/ f1097 f534 1"/>
              <a:gd name="f1288" fmla="*/ f1098 f535 1"/>
              <a:gd name="f1289" fmla="*/ f1099 f534 1"/>
              <a:gd name="f1290" fmla="*/ f1100 f535 1"/>
              <a:gd name="f1291" fmla="*/ f1101 f534 1"/>
              <a:gd name="f1292" fmla="*/ f1102 f535 1"/>
              <a:gd name="f1293" fmla="*/ f1103 f534 1"/>
              <a:gd name="f1294" fmla="*/ f1104 f535 1"/>
            </a:gdLst>
            <a:ahLst/>
            <a:cxnLst>
              <a:cxn ang="3cd4">
                <a:pos x="hc" y="t"/>
              </a:cxn>
              <a:cxn ang="0">
                <a:pos x="r" y="vc"/>
              </a:cxn>
              <a:cxn ang="cd4">
                <a:pos x="hc" y="b"/>
              </a:cxn>
              <a:cxn ang="cd2">
                <a:pos x="l" y="vc"/>
              </a:cxn>
              <a:cxn ang="f918">
                <a:pos x="f1109" y="f1110"/>
              </a:cxn>
              <a:cxn ang="f918">
                <a:pos x="f1111" y="f1112"/>
              </a:cxn>
              <a:cxn ang="f918">
                <a:pos x="f1113" y="f1114"/>
              </a:cxn>
              <a:cxn ang="f918">
                <a:pos x="f1115" y="f1116"/>
              </a:cxn>
              <a:cxn ang="f918">
                <a:pos x="f1117" y="f1118"/>
              </a:cxn>
              <a:cxn ang="f918">
                <a:pos x="f1119" y="f1120"/>
              </a:cxn>
              <a:cxn ang="f918">
                <a:pos x="f1121" y="f1122"/>
              </a:cxn>
              <a:cxn ang="f918">
                <a:pos x="f1123" y="f1124"/>
              </a:cxn>
              <a:cxn ang="f918">
                <a:pos x="f1125" y="f1126"/>
              </a:cxn>
              <a:cxn ang="f918">
                <a:pos x="f1127" y="f1128"/>
              </a:cxn>
              <a:cxn ang="f918">
                <a:pos x="f1129" y="f1130"/>
              </a:cxn>
              <a:cxn ang="f918">
                <a:pos x="f1131" y="f1132"/>
              </a:cxn>
              <a:cxn ang="f918">
                <a:pos x="f1133" y="f1134"/>
              </a:cxn>
              <a:cxn ang="f918">
                <a:pos x="f1135" y="f1136"/>
              </a:cxn>
              <a:cxn ang="f918">
                <a:pos x="f1137" y="f1138"/>
              </a:cxn>
              <a:cxn ang="f918">
                <a:pos x="f1139" y="f1140"/>
              </a:cxn>
              <a:cxn ang="f918">
                <a:pos x="f1141" y="f1142"/>
              </a:cxn>
              <a:cxn ang="f918">
                <a:pos x="f1143" y="f1144"/>
              </a:cxn>
              <a:cxn ang="f918">
                <a:pos x="f1145" y="f1146"/>
              </a:cxn>
              <a:cxn ang="f918">
                <a:pos x="f1147" y="f1148"/>
              </a:cxn>
              <a:cxn ang="f918">
                <a:pos x="f1149" y="f1150"/>
              </a:cxn>
              <a:cxn ang="f918">
                <a:pos x="f1151" y="f1152"/>
              </a:cxn>
              <a:cxn ang="f918">
                <a:pos x="f1153" y="f1154"/>
              </a:cxn>
              <a:cxn ang="f918">
                <a:pos x="f1155" y="f1156"/>
              </a:cxn>
              <a:cxn ang="f918">
                <a:pos x="f1157" y="f1158"/>
              </a:cxn>
              <a:cxn ang="f918">
                <a:pos x="f1159" y="f1160"/>
              </a:cxn>
              <a:cxn ang="f918">
                <a:pos x="f1161" y="f1162"/>
              </a:cxn>
              <a:cxn ang="f918">
                <a:pos x="f1163" y="f1164"/>
              </a:cxn>
              <a:cxn ang="f918">
                <a:pos x="f1165" y="f1166"/>
              </a:cxn>
              <a:cxn ang="f918">
                <a:pos x="f1167" y="f1168"/>
              </a:cxn>
              <a:cxn ang="f918">
                <a:pos x="f1169" y="f1170"/>
              </a:cxn>
              <a:cxn ang="f918">
                <a:pos x="f1171" y="f1172"/>
              </a:cxn>
              <a:cxn ang="f918">
                <a:pos x="f1173" y="f1174"/>
              </a:cxn>
              <a:cxn ang="f918">
                <a:pos x="f1175" y="f1176"/>
              </a:cxn>
              <a:cxn ang="f918">
                <a:pos x="f1177" y="f1178"/>
              </a:cxn>
              <a:cxn ang="f918">
                <a:pos x="f1179" y="f1180"/>
              </a:cxn>
              <a:cxn ang="f918">
                <a:pos x="f1181" y="f1182"/>
              </a:cxn>
              <a:cxn ang="f918">
                <a:pos x="f1183" y="f1184"/>
              </a:cxn>
              <a:cxn ang="f918">
                <a:pos x="f1185" y="f1186"/>
              </a:cxn>
              <a:cxn ang="f918">
                <a:pos x="f1187" y="f1188"/>
              </a:cxn>
              <a:cxn ang="f918">
                <a:pos x="f1189" y="f1190"/>
              </a:cxn>
              <a:cxn ang="f918">
                <a:pos x="f1191" y="f1192"/>
              </a:cxn>
              <a:cxn ang="f918">
                <a:pos x="f1193" y="f1194"/>
              </a:cxn>
              <a:cxn ang="f918">
                <a:pos x="f1195" y="f1196"/>
              </a:cxn>
              <a:cxn ang="f918">
                <a:pos x="f1197" y="f1198"/>
              </a:cxn>
              <a:cxn ang="f918">
                <a:pos x="f1199" y="f1200"/>
              </a:cxn>
              <a:cxn ang="f918">
                <a:pos x="f1201" y="f1202"/>
              </a:cxn>
              <a:cxn ang="f918">
                <a:pos x="f1203" y="f1204"/>
              </a:cxn>
              <a:cxn ang="f918">
                <a:pos x="f1205" y="f1206"/>
              </a:cxn>
              <a:cxn ang="f918">
                <a:pos x="f1207" y="f1208"/>
              </a:cxn>
              <a:cxn ang="f918">
                <a:pos x="f1209" y="f1210"/>
              </a:cxn>
              <a:cxn ang="f918">
                <a:pos x="f1211" y="f1212"/>
              </a:cxn>
              <a:cxn ang="f918">
                <a:pos x="f1213" y="f1214"/>
              </a:cxn>
              <a:cxn ang="f918">
                <a:pos x="f1215" y="f1216"/>
              </a:cxn>
              <a:cxn ang="f918">
                <a:pos x="f1217" y="f1218"/>
              </a:cxn>
              <a:cxn ang="f918">
                <a:pos x="f1219" y="f1220"/>
              </a:cxn>
              <a:cxn ang="f918">
                <a:pos x="f1221" y="f1222"/>
              </a:cxn>
              <a:cxn ang="f918">
                <a:pos x="f1223" y="f1224"/>
              </a:cxn>
              <a:cxn ang="f918">
                <a:pos x="f1225" y="f1226"/>
              </a:cxn>
              <a:cxn ang="f918">
                <a:pos x="f1227" y="f1228"/>
              </a:cxn>
              <a:cxn ang="f918">
                <a:pos x="f1229" y="f1230"/>
              </a:cxn>
              <a:cxn ang="f918">
                <a:pos x="f1231" y="f1232"/>
              </a:cxn>
              <a:cxn ang="f918">
                <a:pos x="f1233" y="f1234"/>
              </a:cxn>
              <a:cxn ang="f918">
                <a:pos x="f1235" y="f1236"/>
              </a:cxn>
              <a:cxn ang="f918">
                <a:pos x="f1237" y="f1238"/>
              </a:cxn>
              <a:cxn ang="f918">
                <a:pos x="f1239" y="f1240"/>
              </a:cxn>
              <a:cxn ang="f918">
                <a:pos x="f1241" y="f1242"/>
              </a:cxn>
              <a:cxn ang="f918">
                <a:pos x="f1243" y="f1244"/>
              </a:cxn>
              <a:cxn ang="f918">
                <a:pos x="f1245" y="f1246"/>
              </a:cxn>
              <a:cxn ang="f918">
                <a:pos x="f1247" y="f1248"/>
              </a:cxn>
              <a:cxn ang="f918">
                <a:pos x="f1249" y="f1250"/>
              </a:cxn>
              <a:cxn ang="f918">
                <a:pos x="f1251" y="f1252"/>
              </a:cxn>
              <a:cxn ang="f918">
                <a:pos x="f1253" y="f1254"/>
              </a:cxn>
              <a:cxn ang="f918">
                <a:pos x="f1255" y="f1256"/>
              </a:cxn>
              <a:cxn ang="f918">
                <a:pos x="f1257" y="f1258"/>
              </a:cxn>
              <a:cxn ang="f918">
                <a:pos x="f1259" y="f1260"/>
              </a:cxn>
              <a:cxn ang="f918">
                <a:pos x="f1261" y="f1262"/>
              </a:cxn>
              <a:cxn ang="f918">
                <a:pos x="f1263" y="f1264"/>
              </a:cxn>
              <a:cxn ang="f918">
                <a:pos x="f1265" y="f1266"/>
              </a:cxn>
              <a:cxn ang="f918">
                <a:pos x="f1267" y="f1268"/>
              </a:cxn>
              <a:cxn ang="f918">
                <a:pos x="f1269" y="f1270"/>
              </a:cxn>
              <a:cxn ang="f918">
                <a:pos x="f1271" y="f1272"/>
              </a:cxn>
              <a:cxn ang="f918">
                <a:pos x="f1273" y="f1274"/>
              </a:cxn>
              <a:cxn ang="f918">
                <a:pos x="f1275" y="f1276"/>
              </a:cxn>
              <a:cxn ang="f918">
                <a:pos x="f1277" y="f1278"/>
              </a:cxn>
              <a:cxn ang="f918">
                <a:pos x="f1279" y="f1280"/>
              </a:cxn>
              <a:cxn ang="f918">
                <a:pos x="f1281" y="f1282"/>
              </a:cxn>
              <a:cxn ang="f918">
                <a:pos x="f1283" y="f1284"/>
              </a:cxn>
              <a:cxn ang="f918">
                <a:pos x="f1285" y="f1286"/>
              </a:cxn>
              <a:cxn ang="f918">
                <a:pos x="f1287" y="f1288"/>
              </a:cxn>
              <a:cxn ang="f918">
                <a:pos x="f1289" y="f1290"/>
              </a:cxn>
              <a:cxn ang="f918">
                <a:pos x="f1291" y="f1292"/>
              </a:cxn>
              <a:cxn ang="f918">
                <a:pos x="f1293" y="f1294"/>
              </a:cxn>
            </a:cxnLst>
            <a:rect l="f1105" t="f1108" r="f1106" b="f1107"/>
            <a:pathLst>
              <a:path w="4077478" h="3294567">
                <a:moveTo>
                  <a:pt x="f5" y="f5"/>
                </a:moveTo>
                <a:cubicBezTo>
                  <a:pt x="f8" y="f9"/>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49"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08" y="f143"/>
                </a:cubicBezTo>
                <a:cubicBezTo>
                  <a:pt x="f144" y="f145"/>
                  <a:pt x="f146" y="f147"/>
                  <a:pt x="f148" y="f149"/>
                </a:cubicBez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lnTo>
                  <a:pt x="f138" y="f174"/>
                </a:lnTo>
                <a:cubicBezTo>
                  <a:pt x="f175" y="f176"/>
                  <a:pt x="f177" y="f178"/>
                  <a:pt x="f179" y="f180"/>
                </a:cubicBezTo>
                <a:lnTo>
                  <a:pt x="f181" y="f182"/>
                </a:ln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182" y="f215"/>
                  <a:pt x="f182"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44" y="f245"/>
                </a:cubicBezTo>
                <a:cubicBezTo>
                  <a:pt x="f246" y="f247"/>
                  <a:pt x="f248" y="f249"/>
                  <a:pt x="f250" y="f251"/>
                </a:cubicBezTo>
                <a:cubicBezTo>
                  <a:pt x="f252" y="f253"/>
                  <a:pt x="f254" y="f255"/>
                  <a:pt x="f256" y="f257"/>
                </a:cubicBezTo>
                <a:cubicBezTo>
                  <a:pt x="f258" y="f259"/>
                  <a:pt x="f260" y="f261"/>
                  <a:pt x="f262" y="f263"/>
                </a:cubicBezTo>
                <a:cubicBezTo>
                  <a:pt x="f264" y="f265"/>
                  <a:pt x="f266" y="f267"/>
                  <a:pt x="f268" y="f269"/>
                </a:cubicBezTo>
                <a:cubicBezTo>
                  <a:pt x="f270" y="f271"/>
                  <a:pt x="f272" y="f273"/>
                  <a:pt x="f274" y="f275"/>
                </a:cubicBezTo>
                <a:cubicBezTo>
                  <a:pt x="f276" y="f277"/>
                  <a:pt x="f278" y="f279"/>
                  <a:pt x="f280" y="f281"/>
                </a:cubicBezTo>
                <a:cubicBezTo>
                  <a:pt x="f282" y="f283"/>
                  <a:pt x="f284" y="f285"/>
                  <a:pt x="f286" y="f287"/>
                </a:cubicBezTo>
                <a:cubicBezTo>
                  <a:pt x="f288" y="f289"/>
                  <a:pt x="f290" y="f291"/>
                  <a:pt x="f292" y="f293"/>
                </a:cubicBezTo>
                <a:cubicBezTo>
                  <a:pt x="f294" y="f295"/>
                  <a:pt x="f296" y="f297"/>
                  <a:pt x="f298" y="f299"/>
                </a:cubicBezTo>
                <a:cubicBezTo>
                  <a:pt x="f300" y="f301"/>
                  <a:pt x="f302" y="f303"/>
                  <a:pt x="f304" y="f286"/>
                </a:cubicBezTo>
                <a:cubicBezTo>
                  <a:pt x="f305" y="f306"/>
                  <a:pt x="f307" y="f308"/>
                  <a:pt x="f309" y="f290"/>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56"/>
                </a:cubicBezTo>
                <a:cubicBezTo>
                  <a:pt x="f381" y="f382"/>
                  <a:pt x="f383" y="f384"/>
                  <a:pt x="f385" y="f386"/>
                </a:cubicBezTo>
                <a:cubicBezTo>
                  <a:pt x="f387" y="f388"/>
                  <a:pt x="f389" y="f390"/>
                  <a:pt x="f391" y="f392"/>
                </a:cubicBezTo>
                <a:cubicBezTo>
                  <a:pt x="f393" y="f394"/>
                  <a:pt x="f395" y="f396"/>
                  <a:pt x="f397" y="f398"/>
                </a:cubicBezTo>
                <a:cubicBezTo>
                  <a:pt x="f399" y="f400"/>
                  <a:pt x="f401" y="f402"/>
                  <a:pt x="f403" y="f404"/>
                </a:cubicBezTo>
                <a:cubicBezTo>
                  <a:pt x="f405" y="f406"/>
                  <a:pt x="f407" y="f408"/>
                  <a:pt x="f409" y="f410"/>
                </a:cubicBezTo>
                <a:cubicBezTo>
                  <a:pt x="f411" y="f412"/>
                  <a:pt x="f413" y="f414"/>
                  <a:pt x="f415" y="f416"/>
                </a:cubicBezTo>
                <a:cubicBezTo>
                  <a:pt x="f417" y="f418"/>
                  <a:pt x="f419" y="f420"/>
                  <a:pt x="f421" y="f368"/>
                </a:cubicBezTo>
                <a:cubicBezTo>
                  <a:pt x="f422" y="f423"/>
                  <a:pt x="f424" y="f425"/>
                  <a:pt x="f426" y="f427"/>
                </a:cubicBezTo>
                <a:cubicBezTo>
                  <a:pt x="f428" y="f429"/>
                  <a:pt x="f430" y="f431"/>
                  <a:pt x="f432" y="f433"/>
                </a:cubicBezTo>
                <a:cubicBezTo>
                  <a:pt x="f434" y="f435"/>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397"/>
                </a:cubicBezTo>
                <a:cubicBezTo>
                  <a:pt x="f463" y="f464"/>
                  <a:pt x="f465" y="f466"/>
                  <a:pt x="f467" y="f468"/>
                </a:cubicBezTo>
                <a:cubicBezTo>
                  <a:pt x="f469" y="f470"/>
                  <a:pt x="f471" y="f472"/>
                  <a:pt x="f473" y="f403"/>
                </a:cubicBezTo>
                <a:cubicBezTo>
                  <a:pt x="f474" y="f475"/>
                  <a:pt x="f476" y="f477"/>
                  <a:pt x="f478" y="f479"/>
                </a:cubicBezTo>
                <a:cubicBezTo>
                  <a:pt x="f480" y="f481"/>
                  <a:pt x="f482" y="f483"/>
                  <a:pt x="f484" y="f485"/>
                </a:cubicBezTo>
                <a:cubicBezTo>
                  <a:pt x="f486" y="f487"/>
                  <a:pt x="f488" y="f489"/>
                  <a:pt x="f490" y="f491"/>
                </a:cubicBezTo>
                <a:cubicBezTo>
                  <a:pt x="f492" y="f493"/>
                  <a:pt x="f494" y="f495"/>
                  <a:pt x="f496" y="f415"/>
                </a:cubicBezTo>
                <a:cubicBezTo>
                  <a:pt x="f497" y="f498"/>
                  <a:pt x="f499" y="f419"/>
                  <a:pt x="f500" y="f421"/>
                </a:cubicBezTo>
                <a:cubicBezTo>
                  <a:pt x="f501" y="f422"/>
                  <a:pt x="f502" y="f503"/>
                  <a:pt x="f504" y="f505"/>
                </a:cubicBezTo>
                <a:cubicBezTo>
                  <a:pt x="f506" y="f507"/>
                  <a:pt x="f508" y="f509"/>
                  <a:pt x="f510" y="f511"/>
                </a:cubicBezTo>
                <a:cubicBezTo>
                  <a:pt x="f512" y="f513"/>
                  <a:pt x="f514" y="f515"/>
                  <a:pt x="f516" y="f438"/>
                </a:cubicBezTo>
                <a:cubicBezTo>
                  <a:pt x="f517" y="f518"/>
                  <a:pt x="f519" y="f520"/>
                  <a:pt x="f521" y="f522"/>
                </a:cubicBezTo>
                <a:cubicBezTo>
                  <a:pt x="f523" y="f524"/>
                  <a:pt x="f525" y="f526"/>
                  <a:pt x="f527" y="f528"/>
                </a:cubicBezTo>
                <a:cubicBezTo>
                  <a:pt x="f529" y="f530"/>
                  <a:pt x="f531" y="f532"/>
                  <a:pt x="f6" y="f532"/>
                </a:cubicBezTo>
              </a:path>
            </a:pathLst>
          </a:custGeom>
          <a:noFill/>
          <a:ln w="19046" cap="flat">
            <a:solidFill>
              <a:srgbClr val="00000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C91619"/>
              </a:solidFill>
              <a:uFillTx/>
              <a:latin typeface="Calibri"/>
            </a:endParaRPr>
          </a:p>
        </p:txBody>
      </p:sp>
      <p:sp>
        <p:nvSpPr>
          <p:cNvPr id="16" name="Rectangle 44">
            <a:extLst>
              <a:ext uri="{FF2B5EF4-FFF2-40B4-BE49-F238E27FC236}">
                <a16:creationId xmlns:a16="http://schemas.microsoft.com/office/drawing/2014/main" id="{ACBE12AB-7D09-443F-BF9F-B0212A48D1C2}"/>
              </a:ext>
            </a:extLst>
          </p:cNvPr>
          <p:cNvSpPr/>
          <p:nvPr/>
        </p:nvSpPr>
        <p:spPr>
          <a:xfrm>
            <a:off x="7752868" y="3078309"/>
            <a:ext cx="1735997" cy="296731"/>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Protección económica</a:t>
            </a:r>
          </a:p>
        </p:txBody>
      </p:sp>
      <p:sp>
        <p:nvSpPr>
          <p:cNvPr id="17" name="Rectangle 45">
            <a:extLst>
              <a:ext uri="{FF2B5EF4-FFF2-40B4-BE49-F238E27FC236}">
                <a16:creationId xmlns:a16="http://schemas.microsoft.com/office/drawing/2014/main" id="{A2E54EAB-3D85-4764-BAFE-A43E38D38EE9}"/>
              </a:ext>
            </a:extLst>
          </p:cNvPr>
          <p:cNvSpPr/>
          <p:nvPr/>
        </p:nvSpPr>
        <p:spPr>
          <a:xfrm>
            <a:off x="9345177" y="4147690"/>
            <a:ext cx="2118052" cy="32659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Barreras económicas para el acceso a la atención</a:t>
            </a:r>
          </a:p>
        </p:txBody>
      </p:sp>
      <p:cxnSp>
        <p:nvCxnSpPr>
          <p:cNvPr id="18" name="Straight Arrow Connector 48">
            <a:extLst>
              <a:ext uri="{FF2B5EF4-FFF2-40B4-BE49-F238E27FC236}">
                <a16:creationId xmlns:a16="http://schemas.microsoft.com/office/drawing/2014/main" id="{C189B0AA-7A03-47F4-83D0-EE5CF58F2574}"/>
              </a:ext>
            </a:extLst>
          </p:cNvPr>
          <p:cNvCxnSpPr>
            <a:endCxn id="15" idx="27"/>
          </p:cNvCxnSpPr>
          <p:nvPr/>
        </p:nvCxnSpPr>
        <p:spPr>
          <a:xfrm flipH="1" flipV="1">
            <a:off x="5835938" y="2692533"/>
            <a:ext cx="1738558" cy="429374"/>
          </a:xfrm>
          <a:prstGeom prst="straightConnector1">
            <a:avLst/>
          </a:prstGeom>
          <a:noFill/>
          <a:ln w="19046" cap="flat">
            <a:solidFill>
              <a:srgbClr val="002060"/>
            </a:solidFill>
            <a:prstDash val="solid"/>
            <a:miter/>
            <a:tailEnd type="arrow"/>
          </a:ln>
        </p:spPr>
      </p:cxnSp>
      <p:sp>
        <p:nvSpPr>
          <p:cNvPr id="19" name="Rectangle 51">
            <a:extLst>
              <a:ext uri="{FF2B5EF4-FFF2-40B4-BE49-F238E27FC236}">
                <a16:creationId xmlns:a16="http://schemas.microsoft.com/office/drawing/2014/main" id="{4FC7BC91-FC50-47B3-A8DC-7433F3CD240D}"/>
              </a:ext>
            </a:extLst>
          </p:cNvPr>
          <p:cNvSpPr/>
          <p:nvPr/>
        </p:nvSpPr>
        <p:spPr>
          <a:xfrm>
            <a:off x="6248049" y="1776359"/>
            <a:ext cx="2118052" cy="29799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Garantía de calidad</a:t>
            </a:r>
          </a:p>
        </p:txBody>
      </p:sp>
      <p:cxnSp>
        <p:nvCxnSpPr>
          <p:cNvPr id="20" name="Straight Arrow Connector 52">
            <a:extLst>
              <a:ext uri="{FF2B5EF4-FFF2-40B4-BE49-F238E27FC236}">
                <a16:creationId xmlns:a16="http://schemas.microsoft.com/office/drawing/2014/main" id="{AF11F0B2-DD95-4BC0-8D2A-9509D79E3FF2}"/>
              </a:ext>
            </a:extLst>
          </p:cNvPr>
          <p:cNvCxnSpPr/>
          <p:nvPr/>
        </p:nvCxnSpPr>
        <p:spPr>
          <a:xfrm flipH="1" flipV="1">
            <a:off x="5268333" y="1859304"/>
            <a:ext cx="998379" cy="242727"/>
          </a:xfrm>
          <a:prstGeom prst="straightConnector1">
            <a:avLst/>
          </a:prstGeom>
          <a:noFill/>
          <a:ln w="19046" cap="flat">
            <a:solidFill>
              <a:srgbClr val="002060"/>
            </a:solidFill>
            <a:prstDash val="solid"/>
            <a:miter/>
            <a:tailEnd type="arrow"/>
          </a:ln>
        </p:spPr>
      </p:cxnSp>
      <p:cxnSp>
        <p:nvCxnSpPr>
          <p:cNvPr id="21" name="Straight Arrow Connector 58">
            <a:extLst>
              <a:ext uri="{FF2B5EF4-FFF2-40B4-BE49-F238E27FC236}">
                <a16:creationId xmlns:a16="http://schemas.microsoft.com/office/drawing/2014/main" id="{B8ACE470-90C1-493E-A69F-8DF6CBF1FC56}"/>
              </a:ext>
            </a:extLst>
          </p:cNvPr>
          <p:cNvCxnSpPr>
            <a:stCxn id="17" idx="1"/>
          </p:cNvCxnSpPr>
          <p:nvPr/>
        </p:nvCxnSpPr>
        <p:spPr>
          <a:xfrm flipH="1" flipV="1">
            <a:off x="7414275" y="4123203"/>
            <a:ext cx="1930902" cy="187790"/>
          </a:xfrm>
          <a:prstGeom prst="straightConnector1">
            <a:avLst/>
          </a:prstGeom>
          <a:noFill/>
          <a:ln w="19046" cap="flat">
            <a:solidFill>
              <a:srgbClr val="002060"/>
            </a:solidFill>
            <a:prstDash val="solid"/>
            <a:miter/>
            <a:tailEnd type="arrow"/>
          </a:ln>
        </p:spPr>
      </p:cxnSp>
      <p:sp>
        <p:nvSpPr>
          <p:cNvPr id="22" name="Rectangle 61">
            <a:extLst>
              <a:ext uri="{FF2B5EF4-FFF2-40B4-BE49-F238E27FC236}">
                <a16:creationId xmlns:a16="http://schemas.microsoft.com/office/drawing/2014/main" id="{219BE43A-3548-4138-AF13-0FE88539AD5A}"/>
              </a:ext>
            </a:extLst>
          </p:cNvPr>
          <p:cNvSpPr/>
          <p:nvPr/>
        </p:nvSpPr>
        <p:spPr>
          <a:xfrm>
            <a:off x="4127500" y="5668456"/>
            <a:ext cx="3486114" cy="806759"/>
          </a:xfrm>
          <a:prstGeom prst="ellipse">
            <a:avLst/>
          </a:pr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0" i="0" u="none" strike="noStrike" cap="none" baseline="0" dirty="0">
                <a:solidFill>
                  <a:srgbClr val="C91619"/>
                </a:solidFill>
                <a:uFillTx/>
                <a:latin typeface="Calibri"/>
              </a:rPr>
              <a:t>Los factores que se pueden abordar mediante las distintas modalidades de PTM</a:t>
            </a:r>
          </a:p>
        </p:txBody>
      </p:sp>
      <p:sp>
        <p:nvSpPr>
          <p:cNvPr id="23" name="Rectangle 62">
            <a:extLst>
              <a:ext uri="{FF2B5EF4-FFF2-40B4-BE49-F238E27FC236}">
                <a16:creationId xmlns:a16="http://schemas.microsoft.com/office/drawing/2014/main" id="{E42B3213-8B14-40A1-8D21-83754FDB294F}"/>
              </a:ext>
            </a:extLst>
          </p:cNvPr>
          <p:cNvSpPr/>
          <p:nvPr/>
        </p:nvSpPr>
        <p:spPr>
          <a:xfrm>
            <a:off x="7940100" y="2764222"/>
            <a:ext cx="1792050" cy="323267"/>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Equidad de uso</a:t>
            </a:r>
          </a:p>
        </p:txBody>
      </p:sp>
      <p:sp>
        <p:nvSpPr>
          <p:cNvPr id="24" name="Rectangle 70">
            <a:extLst>
              <a:ext uri="{FF2B5EF4-FFF2-40B4-BE49-F238E27FC236}">
                <a16:creationId xmlns:a16="http://schemas.microsoft.com/office/drawing/2014/main" id="{250B3928-8AA7-45F7-BA83-230119A0BC1B}"/>
              </a:ext>
            </a:extLst>
          </p:cNvPr>
          <p:cNvSpPr/>
          <p:nvPr/>
        </p:nvSpPr>
        <p:spPr>
          <a:xfrm>
            <a:off x="6458196" y="2132645"/>
            <a:ext cx="2118052" cy="297993"/>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Acceso a medicamentos</a:t>
            </a:r>
          </a:p>
        </p:txBody>
      </p:sp>
      <p:sp>
        <p:nvSpPr>
          <p:cNvPr id="25" name="Rectangle 75">
            <a:extLst>
              <a:ext uri="{FF2B5EF4-FFF2-40B4-BE49-F238E27FC236}">
                <a16:creationId xmlns:a16="http://schemas.microsoft.com/office/drawing/2014/main" id="{A155C97E-2860-4C06-878D-35A8B0B5066C}"/>
              </a:ext>
            </a:extLst>
          </p:cNvPr>
          <p:cNvSpPr/>
          <p:nvPr/>
        </p:nvSpPr>
        <p:spPr>
          <a:xfrm>
            <a:off x="7735622" y="1577211"/>
            <a:ext cx="1494605" cy="307192"/>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Derivaciones</a:t>
            </a:r>
          </a:p>
        </p:txBody>
      </p:sp>
      <p:sp>
        <p:nvSpPr>
          <p:cNvPr id="26" name="Rectangle 77">
            <a:extLst>
              <a:ext uri="{FF2B5EF4-FFF2-40B4-BE49-F238E27FC236}">
                <a16:creationId xmlns:a16="http://schemas.microsoft.com/office/drawing/2014/main" id="{1B81AAF6-313B-4C52-A670-7733AC6783B4}"/>
              </a:ext>
            </a:extLst>
          </p:cNvPr>
          <p:cNvSpPr/>
          <p:nvPr/>
        </p:nvSpPr>
        <p:spPr>
          <a:xfrm>
            <a:off x="8373407" y="1986031"/>
            <a:ext cx="1827007" cy="403296"/>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Adherencia a tratamientos</a:t>
            </a:r>
          </a:p>
        </p:txBody>
      </p:sp>
      <p:sp>
        <p:nvSpPr>
          <p:cNvPr id="27" name="Rectangle 85">
            <a:extLst>
              <a:ext uri="{FF2B5EF4-FFF2-40B4-BE49-F238E27FC236}">
                <a16:creationId xmlns:a16="http://schemas.microsoft.com/office/drawing/2014/main" id="{C79666FC-38A4-435C-B859-4A40881975B0}"/>
              </a:ext>
            </a:extLst>
          </p:cNvPr>
          <p:cNvSpPr/>
          <p:nvPr/>
        </p:nvSpPr>
        <p:spPr>
          <a:xfrm>
            <a:off x="9721022" y="4887281"/>
            <a:ext cx="2221964" cy="710344"/>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Aprovechar la capacidad de los servicios de salud públicos y privados</a:t>
            </a:r>
          </a:p>
        </p:txBody>
      </p:sp>
      <p:cxnSp>
        <p:nvCxnSpPr>
          <p:cNvPr id="28" name="Straight Arrow Connector 86">
            <a:extLst>
              <a:ext uri="{FF2B5EF4-FFF2-40B4-BE49-F238E27FC236}">
                <a16:creationId xmlns:a16="http://schemas.microsoft.com/office/drawing/2014/main" id="{8C675074-9B05-41FD-8D59-2519B78D1143}"/>
              </a:ext>
            </a:extLst>
          </p:cNvPr>
          <p:cNvCxnSpPr/>
          <p:nvPr/>
        </p:nvCxnSpPr>
        <p:spPr>
          <a:xfrm flipH="1" flipV="1">
            <a:off x="8369622" y="4808399"/>
            <a:ext cx="1362529" cy="262863"/>
          </a:xfrm>
          <a:prstGeom prst="straightConnector1">
            <a:avLst/>
          </a:prstGeom>
          <a:noFill/>
          <a:ln w="19046" cap="flat">
            <a:solidFill>
              <a:srgbClr val="002060"/>
            </a:solidFill>
            <a:prstDash val="solid"/>
            <a:miter/>
            <a:tailEnd type="arrow"/>
          </a:ln>
        </p:spPr>
      </p:cxnSp>
      <p:sp>
        <p:nvSpPr>
          <p:cNvPr id="29" name="Rectangle 88">
            <a:extLst>
              <a:ext uri="{FF2B5EF4-FFF2-40B4-BE49-F238E27FC236}">
                <a16:creationId xmlns:a16="http://schemas.microsoft.com/office/drawing/2014/main" id="{4437EFAC-54DD-4D62-A801-352DAAE48F8A}"/>
              </a:ext>
            </a:extLst>
          </p:cNvPr>
          <p:cNvSpPr/>
          <p:nvPr/>
        </p:nvSpPr>
        <p:spPr>
          <a:xfrm>
            <a:off x="10144554" y="5682291"/>
            <a:ext cx="1119015" cy="303845"/>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400" b="1" i="0" u="none" strike="noStrike" cap="none" baseline="0" dirty="0">
                <a:solidFill>
                  <a:srgbClr val="C91619"/>
                </a:solidFill>
                <a:uFillTx/>
                <a:latin typeface="Calibri"/>
              </a:rPr>
              <a:t>Focalización</a:t>
            </a:r>
          </a:p>
        </p:txBody>
      </p:sp>
      <p:cxnSp>
        <p:nvCxnSpPr>
          <p:cNvPr id="30" name="Straight Arrow Connector 89">
            <a:extLst>
              <a:ext uri="{FF2B5EF4-FFF2-40B4-BE49-F238E27FC236}">
                <a16:creationId xmlns:a16="http://schemas.microsoft.com/office/drawing/2014/main" id="{A50C1A26-07D9-4E55-AA1F-A1C791E5385F}"/>
              </a:ext>
            </a:extLst>
          </p:cNvPr>
          <p:cNvCxnSpPr>
            <a:cxnSpLocks/>
          </p:cNvCxnSpPr>
          <p:nvPr/>
        </p:nvCxnSpPr>
        <p:spPr>
          <a:xfrm flipH="1" flipV="1">
            <a:off x="9230227" y="5565422"/>
            <a:ext cx="773401" cy="195096"/>
          </a:xfrm>
          <a:prstGeom prst="straightConnector1">
            <a:avLst/>
          </a:prstGeom>
          <a:noFill/>
          <a:ln w="19046" cap="flat">
            <a:solidFill>
              <a:srgbClr val="002060"/>
            </a:solidFill>
            <a:prstDash val="solid"/>
            <a:miter/>
            <a:tailEnd type="arrow"/>
          </a:ln>
        </p:spPr>
      </p:cxnSp>
      <p:sp>
        <p:nvSpPr>
          <p:cNvPr id="32" name="Oval 39">
            <a:extLst>
              <a:ext uri="{FF2B5EF4-FFF2-40B4-BE49-F238E27FC236}">
                <a16:creationId xmlns:a16="http://schemas.microsoft.com/office/drawing/2014/main" id="{D387DC12-D4F2-4717-A121-2B9E7B96FE75}"/>
              </a:ext>
            </a:extLst>
          </p:cNvPr>
          <p:cNvSpPr/>
          <p:nvPr/>
        </p:nvSpPr>
        <p:spPr>
          <a:xfrm>
            <a:off x="6334067" y="1578328"/>
            <a:ext cx="4229528" cy="10509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C91619"/>
              </a:solidFill>
              <a:uFillTx/>
              <a:latin typeface="Calibri"/>
            </a:endParaRPr>
          </a:p>
        </p:txBody>
      </p:sp>
      <p:sp>
        <p:nvSpPr>
          <p:cNvPr id="33" name="Oval 40">
            <a:extLst>
              <a:ext uri="{FF2B5EF4-FFF2-40B4-BE49-F238E27FC236}">
                <a16:creationId xmlns:a16="http://schemas.microsoft.com/office/drawing/2014/main" id="{B4BA96A4-2B72-4923-9DC0-32BC0C411526}"/>
              </a:ext>
            </a:extLst>
          </p:cNvPr>
          <p:cNvSpPr/>
          <p:nvPr/>
        </p:nvSpPr>
        <p:spPr>
          <a:xfrm>
            <a:off x="7613614" y="2765237"/>
            <a:ext cx="2221964" cy="6733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C91619"/>
              </a:solidFill>
              <a:uFillTx/>
              <a:latin typeface="Calibri"/>
            </a:endParaRPr>
          </a:p>
        </p:txBody>
      </p:sp>
      <p:sp>
        <p:nvSpPr>
          <p:cNvPr id="34" name="Oval 41">
            <a:extLst>
              <a:ext uri="{FF2B5EF4-FFF2-40B4-BE49-F238E27FC236}">
                <a16:creationId xmlns:a16="http://schemas.microsoft.com/office/drawing/2014/main" id="{302BDF3B-1027-43D7-AD9F-B466811B3A7B}"/>
              </a:ext>
            </a:extLst>
          </p:cNvPr>
          <p:cNvSpPr/>
          <p:nvPr/>
        </p:nvSpPr>
        <p:spPr>
          <a:xfrm>
            <a:off x="9311710" y="3988414"/>
            <a:ext cx="2221964" cy="64831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C91619"/>
              </a:solidFill>
              <a:uFillTx/>
              <a:latin typeface="Calibri"/>
            </a:endParaRPr>
          </a:p>
        </p:txBody>
      </p:sp>
      <p:sp>
        <p:nvSpPr>
          <p:cNvPr id="35" name="Oval 44">
            <a:extLst>
              <a:ext uri="{FF2B5EF4-FFF2-40B4-BE49-F238E27FC236}">
                <a16:creationId xmlns:a16="http://schemas.microsoft.com/office/drawing/2014/main" id="{0364B0CE-78E2-4217-9122-0C91D85C8356}"/>
              </a:ext>
            </a:extLst>
          </p:cNvPr>
          <p:cNvSpPr/>
          <p:nvPr/>
        </p:nvSpPr>
        <p:spPr>
          <a:xfrm>
            <a:off x="9606722" y="4758921"/>
            <a:ext cx="2460136" cy="86870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C91619"/>
              </a:solidFill>
              <a:uFillTx/>
              <a:latin typeface="Calibri"/>
            </a:endParaRPr>
          </a:p>
        </p:txBody>
      </p:sp>
      <p:sp>
        <p:nvSpPr>
          <p:cNvPr id="36" name="Oval 46">
            <a:extLst>
              <a:ext uri="{FF2B5EF4-FFF2-40B4-BE49-F238E27FC236}">
                <a16:creationId xmlns:a16="http://schemas.microsoft.com/office/drawing/2014/main" id="{1B7EAF27-7023-4C9F-B868-CCE5FA2AD906}"/>
              </a:ext>
            </a:extLst>
          </p:cNvPr>
          <p:cNvSpPr/>
          <p:nvPr/>
        </p:nvSpPr>
        <p:spPr>
          <a:xfrm>
            <a:off x="10003627" y="5653643"/>
            <a:ext cx="1337968" cy="3534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002060"/>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C91619"/>
              </a:solidFill>
              <a:uFillTx/>
              <a:latin typeface="Calibri"/>
            </a:endParaRPr>
          </a:p>
        </p:txBody>
      </p:sp>
      <p:sp>
        <p:nvSpPr>
          <p:cNvPr id="39" name="TextBox 30">
            <a:extLst>
              <a:ext uri="{FF2B5EF4-FFF2-40B4-BE49-F238E27FC236}">
                <a16:creationId xmlns:a16="http://schemas.microsoft.com/office/drawing/2014/main" id="{92606203-9A1E-4973-A437-62364F440E5D}"/>
              </a:ext>
            </a:extLst>
          </p:cNvPr>
          <p:cNvSpPr txBox="1"/>
          <p:nvPr/>
        </p:nvSpPr>
        <p:spPr>
          <a:xfrm>
            <a:off x="77821" y="-65065"/>
            <a:ext cx="12192000" cy="46166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419" sz="1500" b="1" i="0" u="none" strike="noStrike" cap="none" baseline="0" dirty="0">
                <a:solidFill>
                  <a:schemeClr val="bg1"/>
                </a:solidFill>
                <a:uFillTx/>
                <a:latin typeface="Calibri Light"/>
              </a:rPr>
              <a:t>¿De qué forma los enfoques con los PTM para la salud brindan apoyo en la cobertura de los servicios de salud?    - Barreras para el acceso de atención a la salud </a:t>
            </a:r>
            <a:r>
              <a:rPr lang="es-419" sz="900" b="1" i="0" u="none" strike="noStrike" cap="none" baseline="0" dirty="0">
                <a:solidFill>
                  <a:schemeClr val="bg1"/>
                </a:solidFill>
                <a:uFillTx/>
                <a:latin typeface="Calibri Light"/>
              </a:rPr>
              <a:t>(Modelo Tanahashi)</a:t>
            </a:r>
          </a:p>
        </p:txBody>
      </p:sp>
    </p:spTree>
    <p:extLst>
      <p:ext uri="{BB962C8B-B14F-4D97-AF65-F5344CB8AC3E}">
        <p14:creationId xmlns:p14="http://schemas.microsoft.com/office/powerpoint/2010/main" val="2837478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p:bldP spid="17" grpId="0"/>
      <p:bldP spid="19" grpId="0"/>
      <p:bldP spid="22" grpId="0" animBg="1"/>
      <p:bldP spid="23" grpId="0"/>
      <p:bldP spid="24" grpId="0"/>
      <p:bldP spid="25" grpId="0"/>
      <p:bldP spid="26" grpId="0"/>
      <p:bldP spid="27" grpId="0"/>
      <p:bldP spid="29" grpId="0"/>
      <p:bldP spid="32" grpId="0" animBg="1"/>
      <p:bldP spid="33" grpId="0" animBg="1"/>
      <p:bldP spid="34" grpId="0" animBg="1"/>
      <p:bldP spid="35"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8C1-A78E-E74C-9CB8-74D9E73A3AC3}"/>
              </a:ext>
            </a:extLst>
          </p:cNvPr>
          <p:cNvSpPr>
            <a:spLocks noGrp="1"/>
          </p:cNvSpPr>
          <p:nvPr>
            <p:ph type="title"/>
          </p:nvPr>
        </p:nvSpPr>
        <p:spPr/>
        <p:txBody>
          <a:bodyPr>
            <a:normAutofit fontScale="90000"/>
          </a:bodyPr>
          <a:lstStyle/>
          <a:p>
            <a:r>
              <a:rPr lang="es-419" sz="4400" dirty="0">
                <a:latin typeface="Gill Sans MT" panose="020B0502020104020203" pitchFamily="34" charset="0"/>
                <a:cs typeface="Gill Sans" panose="020B0502020104020203"/>
              </a:rPr>
              <a:t>ANÁLISIS DEL EJERCICIO DE INVENTARIO</a:t>
            </a:r>
          </a:p>
        </p:txBody>
      </p:sp>
      <p:graphicFrame>
        <p:nvGraphicFramePr>
          <p:cNvPr id="3" name="Tabla 2">
            <a:extLst>
              <a:ext uri="{FF2B5EF4-FFF2-40B4-BE49-F238E27FC236}">
                <a16:creationId xmlns:a16="http://schemas.microsoft.com/office/drawing/2014/main" id="{9B7E5785-17CC-D0EA-5899-AFEFCFF68F03}"/>
              </a:ext>
            </a:extLst>
          </p:cNvPr>
          <p:cNvGraphicFramePr>
            <a:graphicFrameLocks noGrp="1"/>
          </p:cNvGraphicFramePr>
          <p:nvPr>
            <p:extLst>
              <p:ext uri="{D42A27DB-BD31-4B8C-83A1-F6EECF244321}">
                <p14:modId xmlns:p14="http://schemas.microsoft.com/office/powerpoint/2010/main" val="497896134"/>
              </p:ext>
            </p:extLst>
          </p:nvPr>
        </p:nvGraphicFramePr>
        <p:xfrm>
          <a:off x="203199" y="1233422"/>
          <a:ext cx="11843657" cy="4959351"/>
        </p:xfrm>
        <a:graphic>
          <a:graphicData uri="http://schemas.openxmlformats.org/drawingml/2006/table">
            <a:tbl>
              <a:tblPr firstRow="1" firstCol="1" bandRow="1">
                <a:tableStyleId>{7DF18680-E054-41AD-8BC1-D1AEF772440D}</a:tableStyleId>
              </a:tblPr>
              <a:tblGrid>
                <a:gridCol w="4500847">
                  <a:extLst>
                    <a:ext uri="{9D8B030D-6E8A-4147-A177-3AD203B41FA5}">
                      <a16:colId xmlns:a16="http://schemas.microsoft.com/office/drawing/2014/main" val="4135247954"/>
                    </a:ext>
                  </a:extLst>
                </a:gridCol>
                <a:gridCol w="4500847">
                  <a:extLst>
                    <a:ext uri="{9D8B030D-6E8A-4147-A177-3AD203B41FA5}">
                      <a16:colId xmlns:a16="http://schemas.microsoft.com/office/drawing/2014/main" val="2902497220"/>
                    </a:ext>
                  </a:extLst>
                </a:gridCol>
                <a:gridCol w="2841963">
                  <a:extLst>
                    <a:ext uri="{9D8B030D-6E8A-4147-A177-3AD203B41FA5}">
                      <a16:colId xmlns:a16="http://schemas.microsoft.com/office/drawing/2014/main" val="1107499685"/>
                    </a:ext>
                  </a:extLst>
                </a:gridCol>
              </a:tblGrid>
              <a:tr h="201485">
                <a:tc>
                  <a:txBody>
                    <a:bodyPr/>
                    <a:lstStyle/>
                    <a:p>
                      <a:pPr marL="0" marR="0" algn="ctr">
                        <a:lnSpc>
                          <a:spcPct val="107000"/>
                        </a:lnSpc>
                        <a:spcBef>
                          <a:spcPts val="0"/>
                        </a:spcBef>
                        <a:spcAft>
                          <a:spcPts val="0"/>
                        </a:spcAft>
                      </a:pPr>
                      <a:r>
                        <a:rPr lang="es-419" sz="1100" kern="0">
                          <a:effectLst/>
                        </a:rPr>
                        <a:t>Costos directos e indirectos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tc>
                  <a:txBody>
                    <a:bodyPr/>
                    <a:lstStyle/>
                    <a:p>
                      <a:pPr marL="0" marR="0" algn="ctr">
                        <a:lnSpc>
                          <a:spcPct val="107000"/>
                        </a:lnSpc>
                        <a:spcBef>
                          <a:spcPts val="0"/>
                        </a:spcBef>
                        <a:spcAft>
                          <a:spcPts val="0"/>
                        </a:spcAft>
                      </a:pPr>
                      <a:r>
                        <a:rPr lang="es-419" sz="1100" kern="0">
                          <a:effectLst/>
                        </a:rPr>
                        <a:t>Modalidad potencial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a:txBody>
                    <a:bodyPr/>
                    <a:lstStyle/>
                    <a:p>
                      <a:pPr marL="0" marR="0" algn="ctr">
                        <a:lnSpc>
                          <a:spcPct val="107000"/>
                        </a:lnSpc>
                        <a:spcBef>
                          <a:spcPts val="0"/>
                        </a:spcBef>
                        <a:spcAft>
                          <a:spcPts val="0"/>
                        </a:spcAft>
                      </a:pPr>
                      <a:r>
                        <a:rPr lang="es-419" sz="1100" kern="0">
                          <a:effectLst/>
                        </a:rPr>
                        <a:t>Barreras de Tanahashi abordadas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1337713231"/>
                  </a:ext>
                </a:extLst>
              </a:tr>
              <a:tr h="402969">
                <a:tc rowSpan="4">
                  <a:txBody>
                    <a:bodyPr/>
                    <a:lstStyle/>
                    <a:p>
                      <a:pPr marL="0" marR="0">
                        <a:lnSpc>
                          <a:spcPct val="107000"/>
                        </a:lnSpc>
                        <a:spcBef>
                          <a:spcPts val="0"/>
                        </a:spcBef>
                        <a:spcAft>
                          <a:spcPts val="0"/>
                        </a:spcAft>
                      </a:pPr>
                      <a:r>
                        <a:rPr lang="es-419" sz="1000" kern="0" dirty="0">
                          <a:effectLst/>
                        </a:rPr>
                        <a:t>Costo de transporte o alojamiento</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tc>
                  <a:txBody>
                    <a:bodyPr/>
                    <a:lstStyle/>
                    <a:p>
                      <a:pPr marL="0" marR="0">
                        <a:lnSpc>
                          <a:spcPct val="107000"/>
                        </a:lnSpc>
                        <a:spcBef>
                          <a:spcPts val="0"/>
                        </a:spcBef>
                        <a:spcAft>
                          <a:spcPts val="0"/>
                        </a:spcAft>
                      </a:pPr>
                      <a:r>
                        <a:rPr lang="es-419" sz="1000" kern="0" dirty="0">
                          <a:solidFill>
                            <a:srgbClr val="000000"/>
                          </a:solidFill>
                          <a:effectLst/>
                        </a:rPr>
                        <a:t>Incluirlo en la TMM o como complemento a la TMM</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rowSpan="7">
                  <a:txBody>
                    <a:bodyPr/>
                    <a:lstStyle/>
                    <a:p>
                      <a:pPr marL="0" marR="0">
                        <a:lnSpc>
                          <a:spcPct val="107000"/>
                        </a:lnSpc>
                        <a:spcBef>
                          <a:spcPts val="0"/>
                        </a:spcBef>
                        <a:spcAft>
                          <a:spcPts val="0"/>
                        </a:spcAft>
                      </a:pPr>
                      <a:r>
                        <a:rPr lang="es-419" sz="1000" kern="0">
                          <a:solidFill>
                            <a:srgbClr val="000000"/>
                          </a:solidFill>
                          <a:effectLst/>
                        </a:rPr>
                        <a:t>Cobertura de contacto y accesibilidad</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3374944064"/>
                  </a:ext>
                </a:extLst>
              </a:tr>
              <a:tr h="360836">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Asistencia monetaria para transporte, etc., otorgada con antelación</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3482947180"/>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Asistencia en efectivo condicionada</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3327945694"/>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Cupones</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1033319845"/>
                  </a:ext>
                </a:extLst>
              </a:tr>
              <a:tr h="361282">
                <a:tc>
                  <a:txBody>
                    <a:bodyPr/>
                    <a:lstStyle/>
                    <a:p>
                      <a:pPr marL="0" marR="0">
                        <a:lnSpc>
                          <a:spcPct val="107000"/>
                        </a:lnSpc>
                        <a:spcBef>
                          <a:spcPts val="0"/>
                        </a:spcBef>
                        <a:spcAft>
                          <a:spcPts val="0"/>
                        </a:spcAft>
                      </a:pPr>
                      <a:r>
                        <a:rPr lang="es-419" sz="1000" kern="0">
                          <a:effectLst/>
                        </a:rPr>
                        <a:t>Alimentos u otros pequeños costos indirectos</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tc>
                  <a:txBody>
                    <a:bodyPr/>
                    <a:lstStyle/>
                    <a:p>
                      <a:pPr marL="0" marR="0">
                        <a:lnSpc>
                          <a:spcPct val="107000"/>
                        </a:lnSpc>
                        <a:spcBef>
                          <a:spcPts val="0"/>
                        </a:spcBef>
                        <a:spcAft>
                          <a:spcPts val="0"/>
                        </a:spcAft>
                      </a:pPr>
                      <a:r>
                        <a:rPr lang="es-419" sz="1000" kern="0" dirty="0">
                          <a:solidFill>
                            <a:srgbClr val="000000"/>
                          </a:solidFill>
                          <a:effectLst/>
                        </a:rPr>
                        <a:t>Incluirlo en la TMM o como complemento a la TMM</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86279765"/>
                  </a:ext>
                </a:extLst>
              </a:tr>
              <a:tr h="264014">
                <a:tc rowSpan="7">
                  <a:txBody>
                    <a:bodyPr/>
                    <a:lstStyle/>
                    <a:p>
                      <a:pPr marL="0" marR="0">
                        <a:lnSpc>
                          <a:spcPct val="107000"/>
                        </a:lnSpc>
                        <a:spcBef>
                          <a:spcPts val="0"/>
                        </a:spcBef>
                        <a:spcAft>
                          <a:spcPts val="0"/>
                        </a:spcAft>
                      </a:pPr>
                      <a:r>
                        <a:rPr lang="es-419" sz="1000" kern="0">
                          <a:effectLst/>
                        </a:rPr>
                        <a:t>Tasas del usuario para acceder a cuidados de atención primaria de salud, inclusive servicios específicos, como atención a la salud sexual reproductiva y por violencia de género, y para acceder a la atención de nivel secundario y terciario, como la atención obstétrica.</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tc>
                  <a:txBody>
                    <a:bodyPr/>
                    <a:lstStyle/>
                    <a:p>
                      <a:pPr marL="0" marR="0">
                        <a:lnSpc>
                          <a:spcPct val="107000"/>
                        </a:lnSpc>
                        <a:spcBef>
                          <a:spcPts val="0"/>
                        </a:spcBef>
                        <a:spcAft>
                          <a:spcPts val="0"/>
                        </a:spcAft>
                      </a:pPr>
                      <a:r>
                        <a:rPr lang="es-419" sz="1000" kern="0" dirty="0">
                          <a:solidFill>
                            <a:srgbClr val="000000"/>
                          </a:solidFill>
                          <a:effectLst/>
                        </a:rPr>
                        <a:t>Incluirlo en la TMM o como complemento a la TMM</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tc>
                <a:tc vMerge="1">
                  <a:txBody>
                    <a:bodyPr/>
                    <a:lstStyle/>
                    <a:p>
                      <a:endParaRPr lang="en-US"/>
                    </a:p>
                  </a:txBody>
                  <a:tcPr/>
                </a:tc>
                <a:extLst>
                  <a:ext uri="{0D108BD9-81ED-4DB2-BD59-A6C34878D82A}">
                    <a16:rowId xmlns:a16="http://schemas.microsoft.com/office/drawing/2014/main" val="3646665855"/>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a:solidFill>
                            <a:srgbClr val="000000"/>
                          </a:solidFill>
                          <a:effectLst/>
                        </a:rPr>
                        <a:t>Asistencia monetaria otorgada antes de recibir la atención</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3021756253"/>
                  </a:ext>
                </a:extLst>
              </a:tr>
              <a:tr h="360836">
                <a:tc vMerge="1">
                  <a:txBody>
                    <a:bodyPr/>
                    <a:lstStyle/>
                    <a:p>
                      <a:endParaRPr lang="en-US"/>
                    </a:p>
                  </a:txBody>
                  <a:tcPr/>
                </a:tc>
                <a:tc>
                  <a:txBody>
                    <a:bodyPr/>
                    <a:lstStyle/>
                    <a:p>
                      <a:pPr marL="0" marR="0">
                        <a:lnSpc>
                          <a:spcPct val="107000"/>
                        </a:lnSpc>
                        <a:spcBef>
                          <a:spcPts val="0"/>
                        </a:spcBef>
                        <a:spcAft>
                          <a:spcPts val="0"/>
                        </a:spcAft>
                      </a:pPr>
                      <a:r>
                        <a:rPr lang="es-419" sz="1000" kern="0">
                          <a:solidFill>
                            <a:srgbClr val="000000"/>
                          </a:solidFill>
                          <a:effectLst/>
                        </a:rPr>
                        <a:t>Asistencia monetaria condicionada</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a:txBody>
                    <a:bodyPr/>
                    <a:lstStyle/>
                    <a:p>
                      <a:pPr marL="0" marR="0">
                        <a:lnSpc>
                          <a:spcPct val="107000"/>
                        </a:lnSpc>
                        <a:spcBef>
                          <a:spcPts val="0"/>
                        </a:spcBef>
                        <a:spcAft>
                          <a:spcPts val="0"/>
                        </a:spcAft>
                      </a:pPr>
                      <a:r>
                        <a:rPr lang="es-419" sz="1000" kern="0">
                          <a:solidFill>
                            <a:srgbClr val="000000"/>
                          </a:solidFill>
                          <a:effectLst/>
                        </a:rPr>
                        <a:t>Cobertura eficaz, de contacto y accesibilidad</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2922863050"/>
                  </a:ext>
                </a:extLst>
              </a:tr>
              <a:tr h="360836">
                <a:tc vMerge="1">
                  <a:txBody>
                    <a:bodyPr/>
                    <a:lstStyle/>
                    <a:p>
                      <a:endParaRPr lang="en-US"/>
                    </a:p>
                  </a:txBody>
                  <a:tcPr/>
                </a:tc>
                <a:tc>
                  <a:txBody>
                    <a:bodyPr/>
                    <a:lstStyle/>
                    <a:p>
                      <a:pPr marL="0" marR="0">
                        <a:lnSpc>
                          <a:spcPct val="107000"/>
                        </a:lnSpc>
                        <a:spcBef>
                          <a:spcPts val="0"/>
                        </a:spcBef>
                        <a:spcAft>
                          <a:spcPts val="0"/>
                        </a:spcAft>
                      </a:pPr>
                      <a:r>
                        <a:rPr lang="es-419" sz="1000" kern="0">
                          <a:solidFill>
                            <a:srgbClr val="000000"/>
                          </a:solidFill>
                          <a:effectLst/>
                        </a:rPr>
                        <a:t>Pagos proporcionados después del uso (a la persona de interés o al centro)</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a:txBody>
                    <a:bodyPr/>
                    <a:lstStyle/>
                    <a:p>
                      <a:pPr marL="0" marR="0">
                        <a:lnSpc>
                          <a:spcPct val="107000"/>
                        </a:lnSpc>
                        <a:spcBef>
                          <a:spcPts val="0"/>
                        </a:spcBef>
                        <a:spcAft>
                          <a:spcPts val="0"/>
                        </a:spcAft>
                      </a:pPr>
                      <a:r>
                        <a:rPr lang="es-419" sz="1000" kern="0" dirty="0">
                          <a:solidFill>
                            <a:srgbClr val="000000"/>
                          </a:solidFill>
                          <a:effectLst/>
                        </a:rPr>
                        <a:t>Cobertura eficaz, de contacto y accesibilidad</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4057540065"/>
                  </a:ext>
                </a:extLst>
              </a:tr>
              <a:tr h="368229">
                <a:tc vMerge="1">
                  <a:txBody>
                    <a:bodyPr/>
                    <a:lstStyle/>
                    <a:p>
                      <a:endParaRPr lang="en-US"/>
                    </a:p>
                  </a:txBody>
                  <a:tcPr/>
                </a:tc>
                <a:tc>
                  <a:txBody>
                    <a:bodyPr/>
                    <a:lstStyle/>
                    <a:p>
                      <a:pPr marL="0" marR="0">
                        <a:lnSpc>
                          <a:spcPct val="107000"/>
                        </a:lnSpc>
                        <a:spcBef>
                          <a:spcPts val="0"/>
                        </a:spcBef>
                        <a:spcAft>
                          <a:spcPts val="0"/>
                        </a:spcAft>
                      </a:pPr>
                      <a:r>
                        <a:rPr lang="es-419" sz="1000" kern="0">
                          <a:solidFill>
                            <a:srgbClr val="000000"/>
                          </a:solidFill>
                          <a:effectLst/>
                        </a:rPr>
                        <a:t>Cupón para el paquete de cuidados en la atención primaria de la salud u otros servicios específicos</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rowSpan="2">
                  <a:txBody>
                    <a:bodyPr/>
                    <a:lstStyle/>
                    <a:p>
                      <a:pPr marL="0" marR="0">
                        <a:lnSpc>
                          <a:spcPct val="107000"/>
                        </a:lnSpc>
                        <a:spcBef>
                          <a:spcPts val="0"/>
                        </a:spcBef>
                        <a:spcAft>
                          <a:spcPts val="0"/>
                        </a:spcAft>
                      </a:pPr>
                      <a:r>
                        <a:rPr lang="es-419" sz="1000" kern="0">
                          <a:solidFill>
                            <a:srgbClr val="000000"/>
                          </a:solidFill>
                          <a:effectLst/>
                        </a:rPr>
                        <a:t>Cobertura eficaz, de contacto, aceptabilidad, accesibilidad y disponibilidad</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1650901520"/>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Cupón por el valor monetario</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139935283"/>
                  </a:ext>
                </a:extLst>
              </a:tr>
              <a:tr h="409917">
                <a:tc vMerge="1">
                  <a:txBody>
                    <a:bodyPr/>
                    <a:lstStyle/>
                    <a:p>
                      <a:endParaRPr lang="en-US"/>
                    </a:p>
                  </a:txBody>
                  <a:tcPr/>
                </a:tc>
                <a:tc>
                  <a:txBody>
                    <a:bodyPr/>
                    <a:lstStyle/>
                    <a:p>
                      <a:pPr marL="0" marR="0">
                        <a:lnSpc>
                          <a:spcPct val="107000"/>
                        </a:lnSpc>
                        <a:spcBef>
                          <a:spcPts val="0"/>
                        </a:spcBef>
                        <a:spcAft>
                          <a:spcPts val="0"/>
                        </a:spcAft>
                      </a:pPr>
                      <a:r>
                        <a:rPr lang="es-419" sz="1000" kern="0">
                          <a:solidFill>
                            <a:srgbClr val="000000"/>
                          </a:solidFill>
                          <a:effectLst/>
                        </a:rPr>
                        <a:t>Fondo de equidad en salud</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a:txBody>
                    <a:bodyPr/>
                    <a:lstStyle/>
                    <a:p>
                      <a:pPr marL="0" marR="0">
                        <a:lnSpc>
                          <a:spcPct val="107000"/>
                        </a:lnSpc>
                        <a:spcBef>
                          <a:spcPts val="0"/>
                        </a:spcBef>
                        <a:spcAft>
                          <a:spcPts val="0"/>
                        </a:spcAft>
                      </a:pPr>
                      <a:r>
                        <a:rPr lang="es-419" sz="1000" kern="0" dirty="0">
                          <a:solidFill>
                            <a:srgbClr val="000000"/>
                          </a:solidFill>
                          <a:effectLst/>
                        </a:rPr>
                        <a:t>Cobertura eficaz, de contacto, aceptabilidad, accesibilidad</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3095691131"/>
                  </a:ext>
                </a:extLst>
              </a:tr>
              <a:tr h="257067">
                <a:tc rowSpan="5">
                  <a:txBody>
                    <a:bodyPr/>
                    <a:lstStyle/>
                    <a:p>
                      <a:pPr marL="0" marR="0">
                        <a:lnSpc>
                          <a:spcPct val="107000"/>
                        </a:lnSpc>
                        <a:spcBef>
                          <a:spcPts val="0"/>
                        </a:spcBef>
                        <a:spcAft>
                          <a:spcPts val="0"/>
                        </a:spcAft>
                      </a:pPr>
                      <a:r>
                        <a:rPr lang="es-419" sz="1000" kern="0">
                          <a:effectLst/>
                        </a:rPr>
                        <a:t>Costo de los medicamentos, pruebas, otros diagnósticos, mosquiteros tratados con insecticida, kits de cirugía o para partos, etc.</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tc>
                  <a:txBody>
                    <a:bodyPr/>
                    <a:lstStyle/>
                    <a:p>
                      <a:pPr marL="0" marR="0">
                        <a:lnSpc>
                          <a:spcPct val="107000"/>
                        </a:lnSpc>
                        <a:spcBef>
                          <a:spcPts val="0"/>
                        </a:spcBef>
                        <a:spcAft>
                          <a:spcPts val="0"/>
                        </a:spcAft>
                      </a:pPr>
                      <a:r>
                        <a:rPr lang="es-419" sz="1000" kern="0">
                          <a:solidFill>
                            <a:srgbClr val="000000"/>
                          </a:solidFill>
                          <a:effectLst/>
                        </a:rPr>
                        <a:t>Incluirlo en la TMM o como complemento a la TMM</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a:txBody>
                    <a:bodyPr/>
                    <a:lstStyle/>
                    <a:p>
                      <a:pPr marL="0" marR="0">
                        <a:lnSpc>
                          <a:spcPct val="107000"/>
                        </a:lnSpc>
                        <a:spcBef>
                          <a:spcPts val="0"/>
                        </a:spcBef>
                        <a:spcAft>
                          <a:spcPts val="0"/>
                        </a:spcAft>
                      </a:pPr>
                      <a:r>
                        <a:rPr lang="es-419" sz="1000" kern="0" dirty="0">
                          <a:solidFill>
                            <a:srgbClr val="000000"/>
                          </a:solidFill>
                          <a:effectLst/>
                        </a:rPr>
                        <a:t>Cobertura de accesibilidad y contacto</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614893437"/>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a:solidFill>
                            <a:srgbClr val="000000"/>
                          </a:solidFill>
                          <a:effectLst/>
                        </a:rPr>
                        <a:t>Asistencia monetaria otorgada con antelación</a:t>
                      </a:r>
                      <a:endParaRPr lang="en-US" sz="11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rowSpan="4">
                  <a:txBody>
                    <a:bodyPr/>
                    <a:lstStyle/>
                    <a:p>
                      <a:pPr marL="0" marR="0">
                        <a:lnSpc>
                          <a:spcPct val="107000"/>
                        </a:lnSpc>
                        <a:spcBef>
                          <a:spcPts val="0"/>
                        </a:spcBef>
                        <a:spcAft>
                          <a:spcPts val="0"/>
                        </a:spcAft>
                      </a:pPr>
                      <a:r>
                        <a:rPr lang="es-419" sz="1000" kern="0" dirty="0">
                          <a:solidFill>
                            <a:srgbClr val="000000"/>
                          </a:solidFill>
                          <a:effectLst/>
                        </a:rPr>
                        <a:t>Cobertura eficaz, de contacto, aceptabilidad, accesibilidad y disponibilidad</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ctr"/>
                </a:tc>
                <a:extLst>
                  <a:ext uri="{0D108BD9-81ED-4DB2-BD59-A6C34878D82A}">
                    <a16:rowId xmlns:a16="http://schemas.microsoft.com/office/drawing/2014/main" val="86871337"/>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Asistencia monetaria después de adquirir los artículos</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2074671472"/>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Cupones para artículos o servicios</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2085223138"/>
                  </a:ext>
                </a:extLst>
              </a:tr>
              <a:tr h="201485">
                <a:tc vMerge="1">
                  <a:txBody>
                    <a:bodyPr/>
                    <a:lstStyle/>
                    <a:p>
                      <a:endParaRPr lang="en-US"/>
                    </a:p>
                  </a:txBody>
                  <a:tcPr/>
                </a:tc>
                <a:tc>
                  <a:txBody>
                    <a:bodyPr/>
                    <a:lstStyle/>
                    <a:p>
                      <a:pPr marL="0" marR="0">
                        <a:lnSpc>
                          <a:spcPct val="107000"/>
                        </a:lnSpc>
                        <a:spcBef>
                          <a:spcPts val="0"/>
                        </a:spcBef>
                        <a:spcAft>
                          <a:spcPts val="0"/>
                        </a:spcAft>
                      </a:pPr>
                      <a:r>
                        <a:rPr lang="es-419" sz="1000" kern="0" dirty="0">
                          <a:solidFill>
                            <a:srgbClr val="000000"/>
                          </a:solidFill>
                          <a:effectLst/>
                        </a:rPr>
                        <a:t>Cupón por el valor monetario</a:t>
                      </a:r>
                      <a:endParaRPr lang="en-US" sz="11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982" marR="42982" marT="0" marB="0" anchor="b"/>
                </a:tc>
                <a:tc vMerge="1">
                  <a:txBody>
                    <a:bodyPr/>
                    <a:lstStyle/>
                    <a:p>
                      <a:endParaRPr lang="en-US"/>
                    </a:p>
                  </a:txBody>
                  <a:tcPr/>
                </a:tc>
                <a:extLst>
                  <a:ext uri="{0D108BD9-81ED-4DB2-BD59-A6C34878D82A}">
                    <a16:rowId xmlns:a16="http://schemas.microsoft.com/office/drawing/2014/main" val="1850031525"/>
                  </a:ext>
                </a:extLst>
              </a:tr>
            </a:tbl>
          </a:graphicData>
        </a:graphic>
      </p:graphicFrame>
    </p:spTree>
    <p:extLst>
      <p:ext uri="{BB962C8B-B14F-4D97-AF65-F5344CB8AC3E}">
        <p14:creationId xmlns:p14="http://schemas.microsoft.com/office/powerpoint/2010/main" val="345776723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E193-A720-4425-A6F0-39754DEA7EC3}"/>
              </a:ext>
            </a:extLst>
          </p:cNvPr>
          <p:cNvSpPr>
            <a:spLocks noGrp="1"/>
          </p:cNvSpPr>
          <p:nvPr>
            <p:ph type="title"/>
          </p:nvPr>
        </p:nvSpPr>
        <p:spPr/>
        <p:txBody>
          <a:bodyPr>
            <a:normAutofit fontScale="90000"/>
          </a:bodyPr>
          <a:lstStyle/>
          <a:p>
            <a:r>
              <a:rPr lang="es-419" dirty="0">
                <a:latin typeface="Gill Sans MT" panose="020B0502020104020203" pitchFamily="34" charset="0"/>
                <a:cs typeface="Gill Sans" panose="020B0502020104020203"/>
              </a:rPr>
              <a:t>LOS PTM PARA LA CONTINUIDAD DE LA SALUD</a:t>
            </a:r>
          </a:p>
        </p:txBody>
      </p:sp>
      <p:pic>
        <p:nvPicPr>
          <p:cNvPr id="6" name="Imagen 5">
            <a:extLst>
              <a:ext uri="{FF2B5EF4-FFF2-40B4-BE49-F238E27FC236}">
                <a16:creationId xmlns:a16="http://schemas.microsoft.com/office/drawing/2014/main" id="{A5EEFC64-9A39-1342-BF62-C1434C9FA908}"/>
              </a:ext>
            </a:extLst>
          </p:cNvPr>
          <p:cNvPicPr>
            <a:picLocks noChangeAspect="1"/>
          </p:cNvPicPr>
          <p:nvPr/>
        </p:nvPicPr>
        <p:blipFill rotWithShape="1">
          <a:blip r:embed="rId3"/>
          <a:srcRect l="13571" t="40847" r="13333" b="10053"/>
          <a:stretch/>
        </p:blipFill>
        <p:spPr>
          <a:xfrm>
            <a:off x="0" y="1923144"/>
            <a:ext cx="12192000" cy="4606750"/>
          </a:xfrm>
          <a:prstGeom prst="rect">
            <a:avLst/>
          </a:prstGeom>
        </p:spPr>
      </p:pic>
      <p:sp>
        <p:nvSpPr>
          <p:cNvPr id="7" name="Title 1">
            <a:extLst>
              <a:ext uri="{FF2B5EF4-FFF2-40B4-BE49-F238E27FC236}">
                <a16:creationId xmlns:a16="http://schemas.microsoft.com/office/drawing/2014/main" id="{F9B7C412-6F8C-0F8B-4205-3D25BD8FAA37}"/>
              </a:ext>
            </a:extLst>
          </p:cNvPr>
          <p:cNvSpPr txBox="1">
            <a:spLocks/>
          </p:cNvSpPr>
          <p:nvPr/>
        </p:nvSpPr>
        <p:spPr>
          <a:xfrm>
            <a:off x="280264" y="1923144"/>
            <a:ext cx="9992902" cy="90538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Tx/>
              <a:buNone/>
              <a:tabLst/>
              <a:defRPr sz="4400" b="0" i="0" kern="1200">
                <a:solidFill>
                  <a:schemeClr val="accent1"/>
                </a:solidFill>
                <a:latin typeface="Gill Sans" panose="020B0502020104020203" pitchFamily="34" charset="-79"/>
                <a:ea typeface="+mj-ea"/>
                <a:cs typeface="Gill Sans" panose="020B0502020104020203" pitchFamily="34" charset="-79"/>
              </a:defRPr>
            </a:lvl1pPr>
          </a:lstStyle>
          <a:p>
            <a:r>
              <a:rPr lang="es-419" sz="2400" dirty="0">
                <a:effectLst/>
                <a:latin typeface="Calibri" panose="020F0502020204030204" pitchFamily="34" charset="0"/>
                <a:ea typeface="Calibri" panose="020F0502020204030204" pitchFamily="34" charset="0"/>
                <a:cs typeface="Times New Roman" panose="02020603050405020304" pitchFamily="18" charset="0"/>
              </a:rPr>
              <a:t>Figura 1. </a:t>
            </a:r>
            <a:r>
              <a:rPr lang="es-419" sz="2400" dirty="0">
                <a:solidFill>
                  <a:srgbClr val="8EAADB"/>
                </a:solidFill>
                <a:effectLst/>
                <a:latin typeface="Calibri" panose="020F0502020204030204" pitchFamily="34" charset="0"/>
                <a:ea typeface="Calibri" panose="020F0502020204030204" pitchFamily="34" charset="0"/>
                <a:cs typeface="Times New Roman" panose="02020603050405020304" pitchFamily="18" charset="0"/>
              </a:rPr>
              <a:t>Los PTM para la continuidad de los resultados en salud</a:t>
            </a:r>
            <a:endParaRPr lang="es-419" dirty="0">
              <a:latin typeface="Gill Sans MT" panose="020B0502020104020203" pitchFamily="34" charset="0"/>
              <a:cs typeface="Gill Sans" panose="020B0502020104020203"/>
            </a:endParaRPr>
          </a:p>
        </p:txBody>
      </p:sp>
    </p:spTree>
    <p:extLst>
      <p:ext uri="{BB962C8B-B14F-4D97-AF65-F5344CB8AC3E}">
        <p14:creationId xmlns:p14="http://schemas.microsoft.com/office/powerpoint/2010/main" val="29430903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213E-FA8A-44D1-A7CF-BFD10859DAF0}"/>
              </a:ext>
            </a:extLst>
          </p:cNvPr>
          <p:cNvSpPr>
            <a:spLocks noGrp="1"/>
          </p:cNvSpPr>
          <p:nvPr>
            <p:ph type="title"/>
          </p:nvPr>
        </p:nvSpPr>
        <p:spPr/>
        <p:txBody>
          <a:bodyPr>
            <a:noAutofit/>
          </a:bodyPr>
          <a:lstStyle/>
          <a:p>
            <a:r>
              <a:rPr lang="es-419" sz="4000" dirty="0">
                <a:latin typeface="Gill Sans MT" panose="020B0502020104020203" pitchFamily="34" charset="0"/>
              </a:rPr>
              <a:t>UNA POSIBLE DEFINICIÓN PARA LOS PTM DENTRO DEL SECTOR DE LA SALUD...</a:t>
            </a:r>
          </a:p>
        </p:txBody>
      </p:sp>
      <p:sp>
        <p:nvSpPr>
          <p:cNvPr id="3" name="Text Placeholder 2">
            <a:extLst>
              <a:ext uri="{FF2B5EF4-FFF2-40B4-BE49-F238E27FC236}">
                <a16:creationId xmlns:a16="http://schemas.microsoft.com/office/drawing/2014/main" id="{E7E22C40-14A9-4F07-891F-6A53198C4047}"/>
              </a:ext>
            </a:extLst>
          </p:cNvPr>
          <p:cNvSpPr>
            <a:spLocks noGrp="1"/>
          </p:cNvSpPr>
          <p:nvPr>
            <p:ph type="body" sz="quarter" idx="11"/>
          </p:nvPr>
        </p:nvSpPr>
        <p:spPr>
          <a:xfrm>
            <a:off x="1194019" y="2627596"/>
            <a:ext cx="9988140" cy="2246156"/>
          </a:xfrm>
        </p:spPr>
        <p:txBody>
          <a:bodyPr>
            <a:normAutofit lnSpcReduction="10000"/>
          </a:bodyPr>
          <a:lstStyle/>
          <a:p>
            <a:pPr marL="0" indent="0" algn="ctr">
              <a:buNone/>
            </a:pPr>
            <a:r>
              <a:rPr lang="es-419" sz="2800" dirty="0">
                <a:latin typeface="+mn-lt"/>
              </a:rPr>
              <a:t>“Los PTM en el sector de la salud están </a:t>
            </a:r>
            <a:r>
              <a:rPr lang="es-419" sz="2800">
                <a:latin typeface="+mn-lt"/>
              </a:rPr>
              <a:t>vinculados a una </a:t>
            </a:r>
            <a:r>
              <a:rPr lang="es-419" sz="2800" dirty="0">
                <a:latin typeface="+mn-lt"/>
              </a:rPr>
              <a:t>o varias personas participantes en concreto que necesitan de la atención de salud específica por parte de un prestador cualificado, y que aborda las barreras con las que se topan al intentar acceder a dicha atención, al tiempo que incentiva el uso de los servicios y la adherencia al tratamiento”.</a:t>
            </a:r>
          </a:p>
        </p:txBody>
      </p:sp>
    </p:spTree>
    <p:extLst>
      <p:ext uri="{BB962C8B-B14F-4D97-AF65-F5344CB8AC3E}">
        <p14:creationId xmlns:p14="http://schemas.microsoft.com/office/powerpoint/2010/main" val="791560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744325" y="6456363"/>
            <a:ext cx="447675"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53C85536-AAF7-4274-9E29-105F69C23890}"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15</a:t>
            </a:fld>
            <a:endParaRPr kumimoji="0" lang="en-US" sz="1100" b="0" i="0" u="none" strike="noStrike" kern="1200" cap="none" spc="0" normalizeH="0" baseline="0" noProof="0" dirty="0">
              <a:ln>
                <a:noFill/>
              </a:ln>
              <a:solidFill>
                <a:schemeClr val="tx1">
                  <a:lumMod val="50000"/>
                  <a:lumOff val="50000"/>
                </a:scheme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A2F90C-63D0-4D8E-A202-EF4C17B1AC30}"/>
              </a:ext>
            </a:extLst>
          </p:cNvPr>
          <p:cNvSpPr/>
          <p:nvPr/>
        </p:nvSpPr>
        <p:spPr>
          <a:xfrm>
            <a:off x="320863" y="375263"/>
            <a:ext cx="10553966" cy="584775"/>
          </a:xfrm>
          <a:prstGeom prst="rect">
            <a:avLst/>
          </a:prstGeom>
        </p:spPr>
        <p:txBody>
          <a:bodyPr wrap="square">
            <a:spAutoFit/>
          </a:bodyPr>
          <a:lstStyle/>
          <a:p>
            <a:r>
              <a:rPr lang="es-419" sz="3200" dirty="0">
                <a:solidFill>
                  <a:schemeClr val="bg1"/>
                </a:solidFill>
              </a:rPr>
              <a:t>Modelos emergentes</a:t>
            </a:r>
          </a:p>
        </p:txBody>
      </p:sp>
      <p:graphicFrame>
        <p:nvGraphicFramePr>
          <p:cNvPr id="3" name="Table 4">
            <a:extLst>
              <a:ext uri="{FF2B5EF4-FFF2-40B4-BE49-F238E27FC236}">
                <a16:creationId xmlns:a16="http://schemas.microsoft.com/office/drawing/2014/main" id="{2036EA31-6F7E-4227-8DC1-4D23EFC32207}"/>
              </a:ext>
            </a:extLst>
          </p:cNvPr>
          <p:cNvGraphicFramePr>
            <a:graphicFrameLocks noGrp="1"/>
          </p:cNvGraphicFramePr>
          <p:nvPr>
            <p:extLst>
              <p:ext uri="{D42A27DB-BD31-4B8C-83A1-F6EECF244321}">
                <p14:modId xmlns:p14="http://schemas.microsoft.com/office/powerpoint/2010/main" val="4148011393"/>
              </p:ext>
            </p:extLst>
          </p:nvPr>
        </p:nvGraphicFramePr>
        <p:xfrm>
          <a:off x="1099549" y="1577258"/>
          <a:ext cx="9992901" cy="4419600"/>
        </p:xfrm>
        <a:graphic>
          <a:graphicData uri="http://schemas.openxmlformats.org/drawingml/2006/table">
            <a:tbl>
              <a:tblPr firstRow="1" bandRow="1">
                <a:tableStyleId>{5C22544A-7EE6-4342-B048-85BDC9FD1C3A}</a:tableStyleId>
              </a:tblPr>
              <a:tblGrid>
                <a:gridCol w="3330967">
                  <a:extLst>
                    <a:ext uri="{9D8B030D-6E8A-4147-A177-3AD203B41FA5}">
                      <a16:colId xmlns:a16="http://schemas.microsoft.com/office/drawing/2014/main" val="3301937671"/>
                    </a:ext>
                  </a:extLst>
                </a:gridCol>
                <a:gridCol w="3330967">
                  <a:extLst>
                    <a:ext uri="{9D8B030D-6E8A-4147-A177-3AD203B41FA5}">
                      <a16:colId xmlns:a16="http://schemas.microsoft.com/office/drawing/2014/main" val="801808554"/>
                    </a:ext>
                  </a:extLst>
                </a:gridCol>
                <a:gridCol w="3330967">
                  <a:extLst>
                    <a:ext uri="{9D8B030D-6E8A-4147-A177-3AD203B41FA5}">
                      <a16:colId xmlns:a16="http://schemas.microsoft.com/office/drawing/2014/main" val="170730816"/>
                    </a:ext>
                  </a:extLst>
                </a:gridCol>
              </a:tblGrid>
              <a:tr h="332228">
                <a:tc>
                  <a:txBody>
                    <a:bodyPr/>
                    <a:lstStyle/>
                    <a:p>
                      <a:r>
                        <a:rPr lang="es-419" sz="2200" dirty="0"/>
                        <a:t>FINANCIACIÓN DE LA OFERTA</a:t>
                      </a:r>
                    </a:p>
                  </a:txBody>
                  <a:tcPr/>
                </a:tc>
                <a:tc>
                  <a:txBody>
                    <a:bodyPr/>
                    <a:lstStyle/>
                    <a:p>
                      <a:r>
                        <a:rPr lang="es-419" sz="2200" dirty="0"/>
                        <a:t>FINANCIACIÓN DE LA DEMANDA</a:t>
                      </a:r>
                    </a:p>
                  </a:txBody>
                  <a:tcPr/>
                </a:tc>
                <a:tc>
                  <a:txBody>
                    <a:bodyPr/>
                    <a:lstStyle/>
                    <a:p>
                      <a:r>
                        <a:rPr lang="es-419" sz="2200" dirty="0"/>
                        <a:t>ENFOQUE HÍBRIDO</a:t>
                      </a:r>
                    </a:p>
                  </a:txBody>
                  <a:tcPr/>
                </a:tc>
                <a:extLst>
                  <a:ext uri="{0D108BD9-81ED-4DB2-BD59-A6C34878D82A}">
                    <a16:rowId xmlns:a16="http://schemas.microsoft.com/office/drawing/2014/main" val="4061585392"/>
                  </a:ext>
                </a:extLst>
              </a:tr>
              <a:tr h="3276763">
                <a:tc>
                  <a:txBody>
                    <a:bodyPr/>
                    <a:lstStyle/>
                    <a:p>
                      <a:r>
                        <a:rPr lang="es-419" sz="1800" dirty="0">
                          <a:solidFill>
                            <a:sysClr val="windowText" lastClr="000000"/>
                          </a:solidFill>
                        </a:rPr>
                        <a:t>Prestación directa de servicios de salud financiados de forma centralizada por el gobierno nacional o donantes.</a:t>
                      </a:r>
                      <a:br>
                        <a:rPr lang="es-419" sz="1800" dirty="0">
                          <a:solidFill>
                            <a:sysClr val="windowText" lastClr="000000"/>
                          </a:solidFill>
                        </a:rPr>
                      </a:br>
                      <a:br>
                        <a:rPr lang="es-419" sz="1800" dirty="0">
                          <a:solidFill>
                            <a:sysClr val="windowText" lastClr="000000"/>
                          </a:solidFill>
                        </a:rPr>
                      </a:br>
                      <a:r>
                        <a:rPr lang="es-419" sz="1800" dirty="0">
                          <a:solidFill>
                            <a:sysClr val="windowText" lastClr="000000"/>
                          </a:solidFill>
                        </a:rPr>
                        <a:t>Contratación de prestadores para brindar los servicios de salud prioritarios (con pago al prestador basado en insumos, resultados o desempeño).</a:t>
                      </a:r>
                      <a:br>
                        <a:rPr lang="es-419" sz="1800" dirty="0">
                          <a:solidFill>
                            <a:sysClr val="windowText" lastClr="000000"/>
                          </a:solidFill>
                        </a:rPr>
                      </a:br>
                      <a:endParaRPr lang="es-419" sz="1800" dirty="0">
                        <a:solidFill>
                          <a:sysClr val="windowText" lastClr="000000"/>
                        </a:solidFill>
                      </a:endParaRPr>
                    </a:p>
                  </a:txBody>
                  <a:tcPr/>
                </a:tc>
                <a:tc>
                  <a:txBody>
                    <a:bodyPr/>
                    <a:lstStyle/>
                    <a:p>
                      <a:pPr marL="0" indent="0">
                        <a:buNone/>
                      </a:pPr>
                      <a:r>
                        <a:rPr lang="es-419" sz="1800" dirty="0">
                          <a:solidFill>
                            <a:sysClr val="windowText" lastClr="000000"/>
                          </a:solidFill>
                        </a:rPr>
                        <a:t>Asistencia en efectivo para reembolsar el gasto de servicios o para cubrir los gastos indirectos.</a:t>
                      </a:r>
                    </a:p>
                    <a:p>
                      <a:pPr marL="0" indent="0" algn="l" rtl="0">
                        <a:buNone/>
                      </a:pPr>
                      <a:endParaRPr lang="en-US" sz="1800" kern="1200" dirty="0">
                        <a:solidFill>
                          <a:sysClr val="windowText" lastClr="000000"/>
                        </a:solidFill>
                      </a:endParaRPr>
                    </a:p>
                    <a:p>
                      <a:pPr marL="0" indent="0">
                        <a:buNone/>
                      </a:pPr>
                      <a:r>
                        <a:rPr lang="es-419" sz="1800" dirty="0">
                          <a:solidFill>
                            <a:sysClr val="windowText" lastClr="000000"/>
                          </a:solidFill>
                        </a:rPr>
                        <a:t>Asistencia en efectivo condicionada para incentivar el uso.</a:t>
                      </a:r>
                    </a:p>
                    <a:p>
                      <a:pPr marL="0" indent="0" algn="l" rtl="0">
                        <a:buNone/>
                      </a:pPr>
                      <a:endParaRPr lang="en-US" sz="1800" kern="1200" dirty="0">
                        <a:solidFill>
                          <a:sysClr val="windowText" lastClr="000000"/>
                        </a:solidFill>
                      </a:endParaRPr>
                    </a:p>
                    <a:p>
                      <a:pPr marL="0" indent="0">
                        <a:buNone/>
                      </a:pPr>
                      <a:r>
                        <a:rPr lang="es-419" sz="1800" dirty="0">
                          <a:solidFill>
                            <a:sysClr val="windowText" lastClr="000000"/>
                          </a:solidFill>
                        </a:rPr>
                        <a:t>Utilizar una porción de la TMM para otros gastos en salud (como la automedicación, transporte, etc.).</a:t>
                      </a:r>
                    </a:p>
                    <a:p>
                      <a:endParaRPr lang="en-GB" dirty="0">
                        <a:solidFill>
                          <a:sysClr val="windowText" lastClr="000000"/>
                        </a:solidFill>
                      </a:endParaRPr>
                    </a:p>
                  </a:txBody>
                  <a:tcPr/>
                </a:tc>
                <a:tc>
                  <a:txBody>
                    <a:bodyPr/>
                    <a:lstStyle/>
                    <a:p>
                      <a:r>
                        <a:rPr lang="es-419" sz="2000" b="0" dirty="0">
                          <a:solidFill>
                            <a:sysClr val="windowText" lastClr="000000"/>
                          </a:solidFill>
                        </a:rPr>
                        <a:t>Una combinación de financiación de la oferta y la demanda: </a:t>
                      </a:r>
                    </a:p>
                    <a:p>
                      <a:endParaRPr lang="en-US" sz="1800" b="0" dirty="0">
                        <a:solidFill>
                          <a:sysClr val="windowText" lastClr="000000"/>
                        </a:solidFill>
                      </a:endParaRPr>
                    </a:p>
                    <a:p>
                      <a:pPr marL="269875" lvl="1" indent="-203200">
                        <a:buFont typeface="Arial" panose="020B0604020202020204" pitchFamily="34" charset="0"/>
                        <a:buChar char="•"/>
                      </a:pPr>
                      <a:r>
                        <a:rPr lang="es-419" sz="1800" b="0" dirty="0">
                          <a:solidFill>
                            <a:sysClr val="windowText" lastClr="000000"/>
                          </a:solidFill>
                        </a:rPr>
                        <a:t>Seguro de salud</a:t>
                      </a:r>
                    </a:p>
                    <a:p>
                      <a:pPr marL="269875" lvl="1" indent="-203200" algn="l" rtl="0">
                        <a:buFont typeface="Arial" panose="020B0604020202020204" pitchFamily="34" charset="0"/>
                        <a:buChar char="•"/>
                      </a:pPr>
                      <a:endParaRPr lang="en-US" sz="1800" b="0" kern="1200" dirty="0">
                        <a:solidFill>
                          <a:sysClr val="windowText" lastClr="000000"/>
                        </a:solidFill>
                      </a:endParaRPr>
                    </a:p>
                    <a:p>
                      <a:pPr marL="269875" lvl="1" indent="-203200">
                        <a:buFont typeface="Arial" panose="020B0604020202020204" pitchFamily="34" charset="0"/>
                        <a:buChar char="•"/>
                      </a:pPr>
                      <a:r>
                        <a:rPr lang="es-419" sz="1800" b="0" dirty="0">
                          <a:solidFill>
                            <a:sysClr val="windowText" lastClr="000000"/>
                          </a:solidFill>
                        </a:rPr>
                        <a:t>Cupones para servicios de salud</a:t>
                      </a:r>
                    </a:p>
                    <a:p>
                      <a:pPr marL="269875" lvl="1" indent="-203200" algn="l" rtl="0">
                        <a:buFont typeface="Arial" panose="020B0604020202020204" pitchFamily="34" charset="0"/>
                        <a:buChar char="•"/>
                      </a:pPr>
                      <a:endParaRPr lang="en-US" sz="1800" b="0" kern="1200" dirty="0">
                        <a:solidFill>
                          <a:sysClr val="windowText" lastClr="000000"/>
                        </a:solidFill>
                      </a:endParaRPr>
                    </a:p>
                    <a:p>
                      <a:pPr marL="269875" lvl="1" indent="-203200">
                        <a:buFont typeface="Arial" panose="020B0604020202020204" pitchFamily="34" charset="0"/>
                        <a:buChar char="•"/>
                      </a:pPr>
                      <a:r>
                        <a:rPr lang="es-419" sz="1800" b="0" dirty="0">
                          <a:solidFill>
                            <a:sysClr val="windowText" lastClr="000000"/>
                          </a:solidFill>
                        </a:rPr>
                        <a:t>Fondos de equidad en salud</a:t>
                      </a:r>
                    </a:p>
                    <a:p>
                      <a:endParaRPr lang="en-GB" dirty="0">
                        <a:solidFill>
                          <a:sysClr val="windowText" lastClr="000000"/>
                        </a:solidFill>
                      </a:endParaRPr>
                    </a:p>
                  </a:txBody>
                  <a:tcPr/>
                </a:tc>
                <a:extLst>
                  <a:ext uri="{0D108BD9-81ED-4DB2-BD59-A6C34878D82A}">
                    <a16:rowId xmlns:a16="http://schemas.microsoft.com/office/drawing/2014/main" val="1592124954"/>
                  </a:ext>
                </a:extLst>
              </a:tr>
            </a:tbl>
          </a:graphicData>
        </a:graphic>
      </p:graphicFrame>
      <p:sp>
        <p:nvSpPr>
          <p:cNvPr id="7" name="Title 6">
            <a:extLst>
              <a:ext uri="{FF2B5EF4-FFF2-40B4-BE49-F238E27FC236}">
                <a16:creationId xmlns:a16="http://schemas.microsoft.com/office/drawing/2014/main" id="{5A9C51F5-9337-4B71-86D2-7F3E3671D971}"/>
              </a:ext>
            </a:extLst>
          </p:cNvPr>
          <p:cNvSpPr>
            <a:spLocks noGrp="1"/>
          </p:cNvSpPr>
          <p:nvPr>
            <p:ph type="title"/>
          </p:nvPr>
        </p:nvSpPr>
        <p:spPr/>
        <p:txBody>
          <a:bodyPr/>
          <a:lstStyle/>
          <a:p>
            <a:r>
              <a:rPr lang="es-419" dirty="0"/>
              <a:t>MODELOS EMERGENTES</a:t>
            </a:r>
          </a:p>
        </p:txBody>
      </p:sp>
    </p:spTree>
    <p:extLst>
      <p:ext uri="{BB962C8B-B14F-4D97-AF65-F5344CB8AC3E}">
        <p14:creationId xmlns:p14="http://schemas.microsoft.com/office/powerpoint/2010/main" val="16094950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ABF6-4707-43DF-A506-61AD9A56B157}"/>
              </a:ext>
            </a:extLst>
          </p:cNvPr>
          <p:cNvSpPr>
            <a:spLocks noGrp="1"/>
          </p:cNvSpPr>
          <p:nvPr>
            <p:ph type="title"/>
          </p:nvPr>
        </p:nvSpPr>
        <p:spPr/>
        <p:txBody>
          <a:bodyPr anchor="b">
            <a:normAutofit/>
          </a:bodyPr>
          <a:lstStyle/>
          <a:p>
            <a:r>
              <a:rPr lang="es-419" dirty="0"/>
              <a:t>RECOMENDACIONES</a:t>
            </a:r>
          </a:p>
        </p:txBody>
      </p:sp>
      <p:sp>
        <p:nvSpPr>
          <p:cNvPr id="3" name="Content Placeholder 2">
            <a:extLst>
              <a:ext uri="{FF2B5EF4-FFF2-40B4-BE49-F238E27FC236}">
                <a16:creationId xmlns:a16="http://schemas.microsoft.com/office/drawing/2014/main" id="{76E8EFB2-6B33-4996-9BF8-45229B9DB73B}"/>
              </a:ext>
            </a:extLst>
          </p:cNvPr>
          <p:cNvSpPr>
            <a:spLocks noGrp="1"/>
          </p:cNvSpPr>
          <p:nvPr>
            <p:ph type="body" sz="quarter" idx="10"/>
          </p:nvPr>
        </p:nvSpPr>
        <p:spPr>
          <a:xfrm>
            <a:off x="964323" y="1476375"/>
            <a:ext cx="9991725" cy="4184650"/>
          </a:xfrm>
        </p:spPr>
        <p:txBody>
          <a:bodyPr anchor="ctr">
            <a:normAutofit lnSpcReduction="10000"/>
          </a:bodyPr>
          <a:lstStyle/>
          <a:p>
            <a:r>
              <a:rPr lang="es-419" sz="2000" dirty="0">
                <a:solidFill>
                  <a:srgbClr val="000000"/>
                </a:solidFill>
              </a:rPr>
              <a:t>Cuando se dispone de servicios de salud con capacidad y calidad adecuadas, pero se aplican tasas a los usuarios, la opción de respuesta preferida es a través de </a:t>
            </a:r>
            <a:r>
              <a:rPr lang="es-419" sz="2000" b="1" dirty="0">
                <a:solidFill>
                  <a:srgbClr val="000000"/>
                </a:solidFill>
              </a:rPr>
              <a:t>mecanismos de pago a los prestadores</a:t>
            </a:r>
            <a:r>
              <a:rPr lang="es-419" sz="2000" dirty="0">
                <a:solidFill>
                  <a:srgbClr val="000000"/>
                </a:solidFill>
              </a:rPr>
              <a:t>. </a:t>
            </a:r>
            <a:r>
              <a:rPr lang="es-419" sz="2000" b="1" dirty="0">
                <a:solidFill>
                  <a:srgbClr val="000000"/>
                </a:solidFill>
              </a:rPr>
              <a:t>Los PTM se deben considerar complementarios</a:t>
            </a:r>
            <a:r>
              <a:rPr lang="es-419" sz="2000" dirty="0">
                <a:solidFill>
                  <a:srgbClr val="000000"/>
                </a:solidFill>
              </a:rPr>
              <a:t> y no se debe pretender sustituir a las estructuras ya existentes.</a:t>
            </a:r>
          </a:p>
          <a:p>
            <a:r>
              <a:rPr lang="es-419" sz="2000" b="1" dirty="0">
                <a:solidFill>
                  <a:srgbClr val="000000"/>
                </a:solidFill>
              </a:rPr>
              <a:t>Comenzar con las barreras y los principios de financiación</a:t>
            </a:r>
            <a:r>
              <a:rPr lang="es-419" sz="2000" dirty="0">
                <a:solidFill>
                  <a:srgbClr val="000000"/>
                </a:solidFill>
              </a:rPr>
              <a:t>, no con un conjunto restringido de soluciones: </a:t>
            </a:r>
            <a:r>
              <a:rPr lang="es-419" sz="2000" dirty="0"/>
              <a:t>n</a:t>
            </a:r>
            <a:r>
              <a:rPr lang="es-419" sz="2000" dirty="0">
                <a:solidFill>
                  <a:srgbClr val="000000"/>
                </a:solidFill>
              </a:rPr>
              <a:t>o dejemos que la definición de los PTM impida hacer lo que es correcto para el sector de la salud o para las personas que necesitan la atención de salud.</a:t>
            </a:r>
          </a:p>
          <a:p>
            <a:r>
              <a:rPr lang="es-419" sz="2000" dirty="0"/>
              <a:t>Pero dado que casi siempre hay importantes barreras económicas: </a:t>
            </a:r>
            <a:r>
              <a:rPr lang="es-419" sz="2000" b="1" dirty="0"/>
              <a:t>analizar todas las opciones, incluidos los PTM para la salud</a:t>
            </a:r>
            <a:r>
              <a:rPr lang="es-419" sz="2000" dirty="0"/>
              <a:t>.</a:t>
            </a:r>
          </a:p>
          <a:p>
            <a:r>
              <a:rPr lang="es-419" sz="2000" dirty="0">
                <a:solidFill>
                  <a:srgbClr val="000000"/>
                </a:solidFill>
              </a:rPr>
              <a:t>Los programas de transferencia monetarias son efectivos </a:t>
            </a:r>
            <a:r>
              <a:rPr lang="es-419" sz="2000" b="1" dirty="0">
                <a:solidFill>
                  <a:srgbClr val="000000"/>
                </a:solidFill>
              </a:rPr>
              <a:t>para mejorar el acceso a los servicios de atención a la salud</a:t>
            </a:r>
            <a:r>
              <a:rPr lang="es-419" sz="2000" dirty="0">
                <a:solidFill>
                  <a:srgbClr val="000000"/>
                </a:solidFill>
              </a:rPr>
              <a:t> y su uso en los entornos humanitarios, al reducir las barreras financieras directas e indirectas o mediante el incentivo del uso de los servicios gratuitos de prevención.</a:t>
            </a:r>
          </a:p>
        </p:txBody>
      </p:sp>
      <p:sp>
        <p:nvSpPr>
          <p:cNvPr id="4" name="Slide Number Placeholder 3">
            <a:extLst>
              <a:ext uri="{FF2B5EF4-FFF2-40B4-BE49-F238E27FC236}">
                <a16:creationId xmlns:a16="http://schemas.microsoft.com/office/drawing/2014/main" id="{BD80AF1A-A340-47B7-A5EA-78C07931969C}"/>
              </a:ext>
            </a:extLst>
          </p:cNvPr>
          <p:cNvSpPr>
            <a:spLocks noGrp="1"/>
          </p:cNvSpPr>
          <p:nvPr>
            <p:ph type="sldNum" sz="quarter" idx="4294967295"/>
          </p:nvPr>
        </p:nvSpPr>
        <p:spPr>
          <a:xfrm>
            <a:off x="11744325" y="6456363"/>
            <a:ext cx="447675" cy="365125"/>
          </a:xfrm>
        </p:spPr>
        <p:txBody>
          <a:bodyPr>
            <a:normAutofit/>
          </a:bodyPr>
          <a:lstStyle/>
          <a:p>
            <a:pPr>
              <a:spcAft>
                <a:spcPts val="600"/>
              </a:spcAft>
            </a:pPr>
            <a:fld id="{9B308CF1-2503-42F0-A941-881749479842}" type="slidenum">
              <a:rPr lang="en-US" sz="1100">
                <a:solidFill>
                  <a:schemeClr val="tx1">
                    <a:lumMod val="50000"/>
                    <a:lumOff val="50000"/>
                  </a:schemeClr>
                </a:solidFill>
              </a:rPr>
              <a:pPr>
                <a:spcAft>
                  <a:spcPts val="600"/>
                </a:spcAft>
              </a:pPr>
              <a:t>16</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445321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ABF6-4707-43DF-A506-61AD9A56B157}"/>
              </a:ext>
            </a:extLst>
          </p:cNvPr>
          <p:cNvSpPr>
            <a:spLocks noGrp="1"/>
          </p:cNvSpPr>
          <p:nvPr>
            <p:ph type="title"/>
          </p:nvPr>
        </p:nvSpPr>
        <p:spPr/>
        <p:txBody>
          <a:bodyPr anchor="b">
            <a:normAutofit/>
          </a:bodyPr>
          <a:lstStyle/>
          <a:p>
            <a:r>
              <a:rPr lang="es-419" sz="4000" dirty="0"/>
              <a:t>RECURSOS ÚTILES</a:t>
            </a:r>
          </a:p>
        </p:txBody>
      </p:sp>
      <p:pic>
        <p:nvPicPr>
          <p:cNvPr id="5" name="Content Placeholder 4">
            <a:extLst>
              <a:ext uri="{FF2B5EF4-FFF2-40B4-BE49-F238E27FC236}">
                <a16:creationId xmlns:a16="http://schemas.microsoft.com/office/drawing/2014/main" id="{15E95407-29B6-498C-B138-02DA8C36A7C5}"/>
              </a:ext>
            </a:extLst>
          </p:cNvPr>
          <p:cNvPicPr>
            <a:picLocks noGrp="1" noChangeAspect="1"/>
          </p:cNvPicPr>
          <p:nvPr>
            <p:ph idx="4294967295"/>
          </p:nvPr>
        </p:nvPicPr>
        <p:blipFill>
          <a:blip r:embed="rId3"/>
          <a:stretch>
            <a:fillRect/>
          </a:stretch>
        </p:blipFill>
        <p:spPr>
          <a:xfrm>
            <a:off x="7239000" y="367440"/>
            <a:ext cx="4505325" cy="5901826"/>
          </a:xfrm>
          <a:prstGeom prst="rect">
            <a:avLst/>
          </a:prstGeom>
        </p:spPr>
      </p:pic>
      <p:sp>
        <p:nvSpPr>
          <p:cNvPr id="4" name="Slide Number Placeholder 3">
            <a:extLst>
              <a:ext uri="{FF2B5EF4-FFF2-40B4-BE49-F238E27FC236}">
                <a16:creationId xmlns:a16="http://schemas.microsoft.com/office/drawing/2014/main" id="{BD80AF1A-A340-47B7-A5EA-78C07931969C}"/>
              </a:ext>
            </a:extLst>
          </p:cNvPr>
          <p:cNvSpPr>
            <a:spLocks noGrp="1"/>
          </p:cNvSpPr>
          <p:nvPr>
            <p:ph type="sldNum" sz="quarter" idx="4294967295"/>
          </p:nvPr>
        </p:nvSpPr>
        <p:spPr>
          <a:xfrm>
            <a:off x="11744325" y="6456363"/>
            <a:ext cx="447675" cy="365125"/>
          </a:xfrm>
        </p:spPr>
        <p:txBody>
          <a:bodyPr>
            <a:normAutofit/>
          </a:bodyPr>
          <a:lstStyle/>
          <a:p>
            <a:pPr>
              <a:spcAft>
                <a:spcPts val="600"/>
              </a:spcAft>
            </a:pPr>
            <a:fld id="{9B308CF1-2503-42F0-A941-881749479842}" type="slidenum">
              <a:rPr lang="en-US" sz="1100">
                <a:solidFill>
                  <a:schemeClr val="tx1">
                    <a:lumMod val="50000"/>
                    <a:lumOff val="50000"/>
                  </a:schemeClr>
                </a:solidFill>
              </a:rPr>
              <a:pPr>
                <a:spcAft>
                  <a:spcPts val="600"/>
                </a:spcAft>
              </a:pPr>
              <a:t>17</a:t>
            </a:fld>
            <a:endParaRPr lang="en-US" sz="1100" dirty="0">
              <a:solidFill>
                <a:schemeClr val="tx1">
                  <a:lumMod val="50000"/>
                  <a:lumOff val="50000"/>
                </a:schemeClr>
              </a:solidFill>
            </a:endParaRPr>
          </a:p>
        </p:txBody>
      </p:sp>
      <p:sp>
        <p:nvSpPr>
          <p:cNvPr id="10" name="Rectangle 9">
            <a:extLst>
              <a:ext uri="{FF2B5EF4-FFF2-40B4-BE49-F238E27FC236}">
                <a16:creationId xmlns:a16="http://schemas.microsoft.com/office/drawing/2014/main" id="{700A0D8D-285F-422F-8CDB-8447D545E442}"/>
              </a:ext>
            </a:extLst>
          </p:cNvPr>
          <p:cNvSpPr/>
          <p:nvPr/>
        </p:nvSpPr>
        <p:spPr>
          <a:xfrm>
            <a:off x="4160678" y="4359872"/>
            <a:ext cx="2686931" cy="1215717"/>
          </a:xfrm>
          <a:prstGeom prst="rect">
            <a:avLst/>
          </a:prstGeom>
        </p:spPr>
        <p:txBody>
          <a:bodyPr wrap="square">
            <a:spAutoFit/>
          </a:bodyPr>
          <a:lstStyle/>
          <a:p>
            <a:r>
              <a:rPr lang="es-419" sz="1100" dirty="0">
                <a:hlinkClick r:id="rId4"/>
              </a:rPr>
              <a:t>https://www.who.int/health-cluster/about/work/task-teams/Inclusion-of-Health-Expenditures-in-the-MEB-Technical-Note-CTT-Global-Health-Cluster-September-2020.pdf?ua=1</a:t>
            </a:r>
          </a:p>
          <a:p>
            <a:endParaRPr lang="en-GB" dirty="0"/>
          </a:p>
        </p:txBody>
      </p:sp>
      <p:pic>
        <p:nvPicPr>
          <p:cNvPr id="11" name="Picture 10">
            <a:extLst>
              <a:ext uri="{FF2B5EF4-FFF2-40B4-BE49-F238E27FC236}">
                <a16:creationId xmlns:a16="http://schemas.microsoft.com/office/drawing/2014/main" id="{D10602C6-066F-463D-9B7C-378D247DF6D5}"/>
              </a:ext>
            </a:extLst>
          </p:cNvPr>
          <p:cNvPicPr>
            <a:picLocks noChangeAspect="1"/>
          </p:cNvPicPr>
          <p:nvPr/>
        </p:nvPicPr>
        <p:blipFill>
          <a:blip r:embed="rId5"/>
          <a:stretch>
            <a:fillRect/>
          </a:stretch>
        </p:blipFill>
        <p:spPr>
          <a:xfrm>
            <a:off x="514086" y="1233488"/>
            <a:ext cx="3893234" cy="3126384"/>
          </a:xfrm>
          <a:prstGeom prst="rect">
            <a:avLst/>
          </a:prstGeom>
        </p:spPr>
      </p:pic>
      <p:pic>
        <p:nvPicPr>
          <p:cNvPr id="8" name="Picture 7">
            <a:extLst>
              <a:ext uri="{FF2B5EF4-FFF2-40B4-BE49-F238E27FC236}">
                <a16:creationId xmlns:a16="http://schemas.microsoft.com/office/drawing/2014/main" id="{2B452DCF-9946-40A9-A2BC-A83F32DB732B}"/>
              </a:ext>
            </a:extLst>
          </p:cNvPr>
          <p:cNvPicPr>
            <a:picLocks noChangeAspect="1"/>
          </p:cNvPicPr>
          <p:nvPr/>
        </p:nvPicPr>
        <p:blipFill>
          <a:blip r:embed="rId6"/>
          <a:stretch>
            <a:fillRect/>
          </a:stretch>
        </p:blipFill>
        <p:spPr>
          <a:xfrm>
            <a:off x="1272588" y="2712900"/>
            <a:ext cx="6269464" cy="3926025"/>
          </a:xfrm>
          <a:prstGeom prst="rect">
            <a:avLst/>
          </a:prstGeom>
        </p:spPr>
      </p:pic>
    </p:spTree>
    <p:extLst>
      <p:ext uri="{BB962C8B-B14F-4D97-AF65-F5344CB8AC3E}">
        <p14:creationId xmlns:p14="http://schemas.microsoft.com/office/powerpoint/2010/main" val="264980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643D71-60E0-9458-C721-F374496D2B42}"/>
              </a:ext>
            </a:extLst>
          </p:cNvPr>
          <p:cNvSpPr>
            <a:spLocks noGrp="1"/>
          </p:cNvSpPr>
          <p:nvPr>
            <p:ph type="body" sz="quarter" idx="10"/>
          </p:nvPr>
        </p:nvSpPr>
        <p:spPr/>
        <p:txBody>
          <a:bodyPr/>
          <a:lstStyle/>
          <a:p>
            <a:r>
              <a:rPr lang="en-US" dirty="0"/>
              <a:t>GRACIAS</a:t>
            </a:r>
          </a:p>
        </p:txBody>
      </p:sp>
    </p:spTree>
    <p:extLst>
      <p:ext uri="{BB962C8B-B14F-4D97-AF65-F5344CB8AC3E}">
        <p14:creationId xmlns:p14="http://schemas.microsoft.com/office/powerpoint/2010/main" val="50529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502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E7BD-3438-A550-5F55-4CBC0AC2CB4E}"/>
              </a:ext>
            </a:extLst>
          </p:cNvPr>
          <p:cNvSpPr>
            <a:spLocks noGrp="1"/>
          </p:cNvSpPr>
          <p:nvPr>
            <p:ph type="ctrTitle"/>
          </p:nvPr>
        </p:nvSpPr>
        <p:spPr/>
        <p:txBody>
          <a:bodyPr/>
          <a:lstStyle/>
          <a:p>
            <a:r>
              <a:rPr lang="en-US" dirty="0"/>
              <a:t>TENSIONES</a:t>
            </a:r>
          </a:p>
        </p:txBody>
      </p:sp>
      <p:sp>
        <p:nvSpPr>
          <p:cNvPr id="3" name="Subtitle 2">
            <a:extLst>
              <a:ext uri="{FF2B5EF4-FFF2-40B4-BE49-F238E27FC236}">
                <a16:creationId xmlns:a16="http://schemas.microsoft.com/office/drawing/2014/main" id="{F7E4730E-CC8A-E0FA-4003-5CEF0FE89D6A}"/>
              </a:ext>
            </a:extLst>
          </p:cNvPr>
          <p:cNvSpPr>
            <a:spLocks noGrp="1"/>
          </p:cNvSpPr>
          <p:nvPr>
            <p:ph type="subTitle" idx="1"/>
          </p:nvPr>
        </p:nvSpPr>
        <p:spPr/>
        <p:txBody>
          <a:bodyPr/>
          <a:lstStyle/>
          <a:p>
            <a:endParaRPr lang="en-US"/>
          </a:p>
        </p:txBody>
      </p:sp>
      <p:pic>
        <p:nvPicPr>
          <p:cNvPr id="12" name="Audio 11">
            <a:hlinkClick r:id="" action="ppaction://media"/>
            <a:extLst>
              <a:ext uri="{FF2B5EF4-FFF2-40B4-BE49-F238E27FC236}">
                <a16:creationId xmlns:a16="http://schemas.microsoft.com/office/drawing/2014/main" id="{103613E0-1FEE-7B7D-8136-EF8D720F0AC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203125" t="-203125" r="-203125" b="-203125"/>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458313340"/>
      </p:ext>
    </p:extLst>
  </p:cSld>
  <p:clrMapOvr>
    <a:masterClrMapping/>
  </p:clrMapOvr>
  <mc:AlternateContent xmlns:mc="http://schemas.openxmlformats.org/markup-compatibility/2006">
    <mc:Choice xmlns:p14="http://schemas.microsoft.com/office/powerpoint/2010/main" Requires="p14">
      <p:transition spd="slow" p14:dur="2000" advTm="5931"/>
    </mc:Choice>
    <mc:Fallback>
      <p:transition spd="slow" advTm="5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0760-FF12-414A-B1EC-CD56F0AA840A}"/>
              </a:ext>
            </a:extLst>
          </p:cNvPr>
          <p:cNvSpPr>
            <a:spLocks noGrp="1"/>
          </p:cNvSpPr>
          <p:nvPr>
            <p:ph type="title"/>
          </p:nvPr>
        </p:nvSpPr>
        <p:spPr>
          <a:xfrm>
            <a:off x="599578" y="476449"/>
            <a:ext cx="9992902" cy="905380"/>
          </a:xfrm>
        </p:spPr>
        <p:txBody>
          <a:bodyPr>
            <a:noAutofit/>
          </a:bodyPr>
          <a:lstStyle/>
          <a:p>
            <a:r>
              <a:rPr lang="es-419" sz="3600" dirty="0">
                <a:solidFill>
                  <a:schemeClr val="accent1"/>
                </a:solidFill>
                <a:latin typeface="Gill Sans MT" panose="020B0502020104020203" pitchFamily="34" charset="0"/>
                <a:cs typeface="Gill Sans" panose="020B0502020104020203"/>
              </a:rPr>
              <a:t>TMM: BASADO EN RESULTADOS INDIVIDUALES Y FAMILIARES</a:t>
            </a:r>
          </a:p>
        </p:txBody>
      </p:sp>
      <p:sp>
        <p:nvSpPr>
          <p:cNvPr id="3" name="Content Placeholder 2">
            <a:extLst>
              <a:ext uri="{FF2B5EF4-FFF2-40B4-BE49-F238E27FC236}">
                <a16:creationId xmlns:a16="http://schemas.microsoft.com/office/drawing/2014/main" id="{DD20BF3D-A2EB-4FD0-BE9E-2800EF608310}"/>
              </a:ext>
            </a:extLst>
          </p:cNvPr>
          <p:cNvSpPr>
            <a:spLocks noGrp="1"/>
          </p:cNvSpPr>
          <p:nvPr>
            <p:ph type="body" sz="quarter" idx="10"/>
          </p:nvPr>
        </p:nvSpPr>
        <p:spPr>
          <a:xfrm>
            <a:off x="1100137" y="1938684"/>
            <a:ext cx="9991725" cy="3855564"/>
          </a:xfrm>
        </p:spPr>
        <p:txBody>
          <a:bodyPr>
            <a:normAutofit fontScale="92500" lnSpcReduction="20000"/>
          </a:bodyPr>
          <a:lstStyle/>
          <a:p>
            <a:r>
              <a:rPr lang="es-419" sz="2000" dirty="0">
                <a:latin typeface="Gill Sans MT" panose="020B0502020104020203" pitchFamily="34" charset="0"/>
              </a:rPr>
              <a:t>Transferencias en efectivo sin restricciones para cubrir las necesidades básicas previsibles y recurrentes (alimentación, artículos de higiene, transporte, comunicaciones, albergue, etc.) que puedan usarse como los </a:t>
            </a:r>
            <a:r>
              <a:rPr lang="es-419" sz="2000" dirty="0">
                <a:solidFill>
                  <a:srgbClr val="C00000"/>
                </a:solidFill>
                <a:latin typeface="Gill Sans MT" panose="020B0502020104020203" pitchFamily="34" charset="0"/>
              </a:rPr>
              <a:t>destinatarios lo decidan.</a:t>
            </a:r>
          </a:p>
          <a:p>
            <a:pPr marL="0" indent="0">
              <a:buNone/>
            </a:pPr>
            <a:r>
              <a:rPr lang="es-419" sz="2000" dirty="0">
                <a:solidFill>
                  <a:srgbClr val="C00000"/>
                </a:solidFill>
                <a:latin typeface="Gill Sans MT" panose="020B0502020104020203" pitchFamily="34" charset="0"/>
              </a:rPr>
              <a:t> </a:t>
            </a:r>
          </a:p>
          <a:p>
            <a:r>
              <a:rPr lang="es-419" sz="2000" dirty="0">
                <a:latin typeface="Gill Sans MT" panose="020B0502020104020203" pitchFamily="34" charset="0"/>
              </a:rPr>
              <a:t>La flexibilidad implica que una única transferencia en efectivo puede lograr </a:t>
            </a:r>
            <a:r>
              <a:rPr lang="es-419" sz="2000" dirty="0">
                <a:solidFill>
                  <a:srgbClr val="C00000"/>
                </a:solidFill>
                <a:latin typeface="Gill Sans MT" panose="020B0502020104020203" pitchFamily="34" charset="0"/>
              </a:rPr>
              <a:t>múltiples objetivos programáticos o sectoriales.</a:t>
            </a:r>
          </a:p>
          <a:p>
            <a:pPr marL="0" indent="0">
              <a:buNone/>
            </a:pPr>
            <a:endParaRPr lang="es-419" sz="1600" dirty="0">
              <a:solidFill>
                <a:srgbClr val="000000"/>
              </a:solidFill>
              <a:latin typeface="Gill Sans MT" panose="020B0502020104020203" pitchFamily="34" charset="0"/>
            </a:endParaRPr>
          </a:p>
          <a:p>
            <a:r>
              <a:rPr lang="es-419" sz="2000" dirty="0">
                <a:latin typeface="Gill Sans MT" panose="020B0502020104020203" pitchFamily="34" charset="0"/>
              </a:rPr>
              <a:t>Desde el punto de vista del participante, la asistencia en efectivo puede describirse como </a:t>
            </a:r>
            <a:r>
              <a:rPr lang="es-419" sz="2000" dirty="0">
                <a:solidFill>
                  <a:srgbClr val="C00000"/>
                </a:solidFill>
                <a:latin typeface="Gill Sans MT" panose="020B0502020104020203" pitchFamily="34" charset="0"/>
              </a:rPr>
              <a:t>multipropósito</a:t>
            </a:r>
            <a:r>
              <a:rPr lang="es-419" sz="2000" dirty="0">
                <a:latin typeface="Gill Sans MT" panose="020B0502020104020203" pitchFamily="34" charset="0"/>
              </a:rPr>
              <a:t>, por el simple hecho de que puede servir para múltiples fines, dentro de los límites de la cantidad de la asistencia recibida.</a:t>
            </a:r>
          </a:p>
          <a:p>
            <a:endParaRPr lang="es-419" sz="1600" dirty="0">
              <a:solidFill>
                <a:srgbClr val="000000"/>
              </a:solidFill>
              <a:latin typeface="Gill Sans MT" panose="020B0502020104020203" pitchFamily="34" charset="0"/>
            </a:endParaRPr>
          </a:p>
          <a:p>
            <a:pPr marL="0" indent="0" algn="r">
              <a:buNone/>
            </a:pPr>
            <a:r>
              <a:rPr lang="es-419" sz="2000" dirty="0">
                <a:solidFill>
                  <a:schemeClr val="accent1"/>
                </a:solidFill>
                <a:latin typeface="Gill Sans MT" panose="020B0502020104020203" pitchFamily="34" charset="0"/>
              </a:rPr>
              <a:t>Entonces, ¿por qué no utilizarlos para la atención de la salud? </a:t>
            </a:r>
          </a:p>
        </p:txBody>
      </p:sp>
      <p:pic>
        <p:nvPicPr>
          <p:cNvPr id="11" name="Audio 10">
            <a:hlinkClick r:id="" action="ppaction://media"/>
            <a:extLst>
              <a:ext uri="{FF2B5EF4-FFF2-40B4-BE49-F238E27FC236}">
                <a16:creationId xmlns:a16="http://schemas.microsoft.com/office/drawing/2014/main" id="{62B3C286-A5FD-A4FC-E1EA-4EA84D5F5A7B}"/>
              </a:ext>
            </a:extLst>
          </p:cNvPr>
          <p:cNvPicPr>
            <a:picLocks noChangeAspect="1"/>
          </p:cNvPicPr>
          <p:nvPr>
            <a:audioFile r:link="rId3"/>
            <p:extLst>
              <p:ext uri="{DAA4B4D4-6D71-4841-9C94-3DE7FCFB9230}">
                <p14:media xmlns:p14="http://schemas.microsoft.com/office/powerpoint/2010/main" r:embed="rId2"/>
              </p:ext>
            </p:extLst>
          </p:nvPr>
        </p:nvPicPr>
        <p:blipFill>
          <a:blip r:embed="rId6"/>
          <a:srcRect l="-203125" t="-203125" r="-203125" b="-203125"/>
          <a:stretch>
            <a:fillRect/>
          </a:stretch>
        </p:blipFill>
        <p:spPr>
          <a:xfrm>
            <a:off x="10052304" y="4718304"/>
            <a:ext cx="2057400" cy="2057400"/>
          </a:xfrm>
          <a:prstGeom prst="ellipse">
            <a:avLst/>
          </a:prstGeom>
        </p:spPr>
      </p:pic>
    </p:spTree>
    <p:custDataLst>
      <p:tags r:id="rId1"/>
    </p:custDataLst>
    <p:extLst>
      <p:ext uri="{BB962C8B-B14F-4D97-AF65-F5344CB8AC3E}">
        <p14:creationId xmlns:p14="http://schemas.microsoft.com/office/powerpoint/2010/main" val="1345783294"/>
      </p:ext>
    </p:extLst>
  </p:cSld>
  <p:clrMapOvr>
    <a:masterClrMapping/>
  </p:clrMapOvr>
  <p:transition spd="slow" advTm="30273">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50328" y="2070094"/>
            <a:ext cx="2880514" cy="3314705"/>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solidFill>
                <a:schemeClr val="accent1"/>
              </a:solidFill>
              <a:cs typeface="Gill Sans"/>
            </a:endParaRPr>
          </a:p>
          <a:p>
            <a:pPr algn="ctr"/>
            <a:r>
              <a:rPr lang="es-419" sz="2400" b="1" dirty="0">
                <a:solidFill>
                  <a:schemeClr val="accent1"/>
                </a:solidFill>
                <a:cs typeface="Gill Sans"/>
              </a:rPr>
              <a:t>META </a:t>
            </a:r>
          </a:p>
          <a:p>
            <a:pPr algn="ctr"/>
            <a:r>
              <a:rPr lang="es-419" sz="2400" b="1" dirty="0">
                <a:solidFill>
                  <a:schemeClr val="accent1"/>
                </a:solidFill>
                <a:cs typeface="Gill Sans"/>
              </a:rPr>
              <a:t>= Todas las personas tienen acceso a la atención de salud cuando sea necesario, sin que les cause dificultades económicas</a:t>
            </a:r>
          </a:p>
        </p:txBody>
      </p:sp>
      <p:cxnSp>
        <p:nvCxnSpPr>
          <p:cNvPr id="8" name="Straight Connector 7"/>
          <p:cNvCxnSpPr/>
          <p:nvPr/>
        </p:nvCxnSpPr>
        <p:spPr>
          <a:xfrm flipV="1">
            <a:off x="958361" y="393010"/>
            <a:ext cx="1" cy="136545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Explosion: 14 Points 10">
            <a:extLst>
              <a:ext uri="{FF2B5EF4-FFF2-40B4-BE49-F238E27FC236}">
                <a16:creationId xmlns:a16="http://schemas.microsoft.com/office/drawing/2014/main" id="{DBC93B59-80CF-40C7-B627-147619191EE1}"/>
              </a:ext>
            </a:extLst>
          </p:cNvPr>
          <p:cNvSpPr/>
          <p:nvPr/>
        </p:nvSpPr>
        <p:spPr>
          <a:xfrm>
            <a:off x="125730" y="822960"/>
            <a:ext cx="9212580" cy="5417820"/>
          </a:xfrm>
          <a:prstGeom prst="irregularSeal2">
            <a:avLst/>
          </a:prstGeom>
          <a:solidFill>
            <a:srgbClr val="52AA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419" b="1" dirty="0">
                <a:solidFill>
                  <a:schemeClr val="tx1"/>
                </a:solidFill>
              </a:rPr>
              <a:t>Los riesgos para la salud suelen ser imprevisibles, varían de persona a persona, según la enfermedad, y tienen lugar a lo largo del ciclo de vida de las personas, por lo que se debe: </a:t>
            </a:r>
          </a:p>
          <a:p>
            <a:pPr marL="285750" indent="-285750" algn="ctr">
              <a:buFont typeface="Wingdings" panose="05000000000000000000" pitchFamily="2" charset="2"/>
              <a:buChar char="Ø"/>
            </a:pPr>
            <a:r>
              <a:rPr lang="es-419" b="1" dirty="0">
                <a:solidFill>
                  <a:schemeClr val="tx1"/>
                </a:solidFill>
              </a:rPr>
              <a:t>agrupar estos riesgos en una población</a:t>
            </a:r>
          </a:p>
          <a:p>
            <a:pPr marL="285750" indent="-285750" algn="ctr">
              <a:buFont typeface="Wingdings" panose="05000000000000000000" pitchFamily="2" charset="2"/>
              <a:buChar char="Ø"/>
            </a:pPr>
            <a:r>
              <a:rPr lang="es-419" b="1" dirty="0">
                <a:solidFill>
                  <a:schemeClr val="tx1"/>
                </a:solidFill>
              </a:rPr>
              <a:t>subsidiar la prestación de la atención de la salud</a:t>
            </a:r>
          </a:p>
          <a:p>
            <a:pPr marL="285750" indent="-285750" algn="ctr">
              <a:buFont typeface="Wingdings" panose="05000000000000000000" pitchFamily="2" charset="2"/>
              <a:buChar char="Ø"/>
            </a:pPr>
            <a:r>
              <a:rPr lang="es-419" b="1" dirty="0">
                <a:solidFill>
                  <a:schemeClr val="tx1"/>
                </a:solidFill>
              </a:rPr>
              <a:t>desarrollar sistemas de salud </a:t>
            </a:r>
          </a:p>
        </p:txBody>
      </p:sp>
      <p:sp>
        <p:nvSpPr>
          <p:cNvPr id="3" name="Title 2">
            <a:extLst>
              <a:ext uri="{FF2B5EF4-FFF2-40B4-BE49-F238E27FC236}">
                <a16:creationId xmlns:a16="http://schemas.microsoft.com/office/drawing/2014/main" id="{215DEAE2-CE8D-41FC-8719-62FF64FF014C}"/>
              </a:ext>
            </a:extLst>
          </p:cNvPr>
          <p:cNvSpPr>
            <a:spLocks noGrp="1"/>
          </p:cNvSpPr>
          <p:nvPr>
            <p:ph type="title"/>
          </p:nvPr>
        </p:nvSpPr>
        <p:spPr>
          <a:xfrm>
            <a:off x="326920" y="41632"/>
            <a:ext cx="10547486" cy="905380"/>
          </a:xfrm>
        </p:spPr>
        <p:txBody>
          <a:bodyPr/>
          <a:lstStyle/>
          <a:p>
            <a:r>
              <a:rPr lang="es-419" sz="3600" dirty="0"/>
              <a:t>SALUD: BASADO EN RESULTADOS COLECTIVOS</a:t>
            </a:r>
          </a:p>
        </p:txBody>
      </p:sp>
    </p:spTree>
    <p:custDataLst>
      <p:tags r:id="rId1"/>
    </p:custDataLst>
    <p:extLst>
      <p:ext uri="{BB962C8B-B14F-4D97-AF65-F5344CB8AC3E}">
        <p14:creationId xmlns:p14="http://schemas.microsoft.com/office/powerpoint/2010/main" val="384226694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8C1-A78E-E74C-9CB8-74D9E73A3AC3}"/>
              </a:ext>
            </a:extLst>
          </p:cNvPr>
          <p:cNvSpPr>
            <a:spLocks noGrp="1"/>
          </p:cNvSpPr>
          <p:nvPr>
            <p:ph type="title"/>
          </p:nvPr>
        </p:nvSpPr>
        <p:spPr>
          <a:xfrm>
            <a:off x="703384" y="328042"/>
            <a:ext cx="10707566" cy="905380"/>
          </a:xfrm>
        </p:spPr>
        <p:txBody>
          <a:bodyPr>
            <a:noAutofit/>
          </a:bodyPr>
          <a:lstStyle/>
          <a:p>
            <a:r>
              <a:rPr lang="es-419" sz="3600" dirty="0"/>
              <a:t>DIFERENCIAS ENTRE LAS TMM Y SALUD</a:t>
            </a:r>
          </a:p>
        </p:txBody>
      </p:sp>
      <p:graphicFrame>
        <p:nvGraphicFramePr>
          <p:cNvPr id="4" name="Table 4">
            <a:extLst>
              <a:ext uri="{FF2B5EF4-FFF2-40B4-BE49-F238E27FC236}">
                <a16:creationId xmlns:a16="http://schemas.microsoft.com/office/drawing/2014/main" id="{37D5D9C9-CEDD-4BB2-AF99-89C261E55C8A}"/>
              </a:ext>
            </a:extLst>
          </p:cNvPr>
          <p:cNvGraphicFramePr>
            <a:graphicFrameLocks noGrp="1"/>
          </p:cNvGraphicFramePr>
          <p:nvPr>
            <p:extLst>
              <p:ext uri="{D42A27DB-BD31-4B8C-83A1-F6EECF244321}">
                <p14:modId xmlns:p14="http://schemas.microsoft.com/office/powerpoint/2010/main" val="1885152490"/>
              </p:ext>
            </p:extLst>
          </p:nvPr>
        </p:nvGraphicFramePr>
        <p:xfrm>
          <a:off x="388621" y="1144595"/>
          <a:ext cx="11258550" cy="5507497"/>
        </p:xfrm>
        <a:graphic>
          <a:graphicData uri="http://schemas.openxmlformats.org/drawingml/2006/table">
            <a:tbl>
              <a:tblPr firstRow="1" bandRow="1">
                <a:tableStyleId>{5C22544A-7EE6-4342-B048-85BDC9FD1C3A}</a:tableStyleId>
              </a:tblPr>
              <a:tblGrid>
                <a:gridCol w="5592746">
                  <a:extLst>
                    <a:ext uri="{9D8B030D-6E8A-4147-A177-3AD203B41FA5}">
                      <a16:colId xmlns:a16="http://schemas.microsoft.com/office/drawing/2014/main" val="540092050"/>
                    </a:ext>
                  </a:extLst>
                </a:gridCol>
                <a:gridCol w="5665804">
                  <a:extLst>
                    <a:ext uri="{9D8B030D-6E8A-4147-A177-3AD203B41FA5}">
                      <a16:colId xmlns:a16="http://schemas.microsoft.com/office/drawing/2014/main" val="1117168805"/>
                    </a:ext>
                  </a:extLst>
                </a:gridCol>
              </a:tblGrid>
              <a:tr h="584082">
                <a:tc>
                  <a:txBody>
                    <a:bodyPr/>
                    <a:lstStyle/>
                    <a:p>
                      <a:pPr algn="ctr"/>
                      <a:r>
                        <a:rPr lang="es-419" b="1" dirty="0"/>
                        <a:t>Atención de la salud y costos</a:t>
                      </a:r>
                    </a:p>
                  </a:txBody>
                  <a:tcPr>
                    <a:solidFill>
                      <a:schemeClr val="accent1"/>
                    </a:solidFill>
                  </a:tcPr>
                </a:tc>
                <a:tc>
                  <a:txBody>
                    <a:bodyPr/>
                    <a:lstStyle/>
                    <a:p>
                      <a:pPr algn="ctr"/>
                      <a:r>
                        <a:rPr lang="es-419" b="1" dirty="0"/>
                        <a:t>Programación de las transferencias monetarias multipropósito</a:t>
                      </a:r>
                    </a:p>
                  </a:txBody>
                  <a:tcPr>
                    <a:solidFill>
                      <a:schemeClr val="accent1"/>
                    </a:solidFill>
                  </a:tcPr>
                </a:tc>
                <a:extLst>
                  <a:ext uri="{0D108BD9-81ED-4DB2-BD59-A6C34878D82A}">
                    <a16:rowId xmlns:a16="http://schemas.microsoft.com/office/drawing/2014/main" val="3902167464"/>
                  </a:ext>
                </a:extLst>
              </a:tr>
              <a:tr h="834402">
                <a:tc>
                  <a:txBody>
                    <a:bodyPr/>
                    <a:lstStyle/>
                    <a:p>
                      <a:r>
                        <a:rPr lang="es-419" dirty="0">
                          <a:solidFill>
                            <a:srgbClr val="000000"/>
                          </a:solidFill>
                        </a:rPr>
                        <a:t>Supone que el mercado no funciona bien: la asimetría de información entre el paciente y el prestador de salud.</a:t>
                      </a:r>
                    </a:p>
                  </a:txBody>
                  <a:tcPr>
                    <a:solidFill>
                      <a:schemeClr val="accent1">
                        <a:lumMod val="20000"/>
                        <a:lumOff val="80000"/>
                      </a:schemeClr>
                    </a:solidFill>
                  </a:tcPr>
                </a:tc>
                <a:tc>
                  <a:txBody>
                    <a:bodyPr/>
                    <a:lstStyle/>
                    <a:p>
                      <a:r>
                        <a:rPr lang="es-419" dirty="0">
                          <a:solidFill>
                            <a:srgbClr val="000000"/>
                          </a:solidFill>
                        </a:rPr>
                        <a:t>Supone que los mercados funcionan y las personas participantes cuentan con la información necesaria para desenvolverse en ellos.</a:t>
                      </a:r>
                    </a:p>
                  </a:txBody>
                  <a:tcPr>
                    <a:solidFill>
                      <a:schemeClr val="accent1">
                        <a:lumMod val="20000"/>
                        <a:lumOff val="80000"/>
                      </a:schemeClr>
                    </a:solidFill>
                  </a:tcPr>
                </a:tc>
                <a:extLst>
                  <a:ext uri="{0D108BD9-81ED-4DB2-BD59-A6C34878D82A}">
                    <a16:rowId xmlns:a16="http://schemas.microsoft.com/office/drawing/2014/main" val="1268020583"/>
                  </a:ext>
                </a:extLst>
              </a:tr>
              <a:tr h="445103">
                <a:tc>
                  <a:txBody>
                    <a:bodyPr/>
                    <a:lstStyle/>
                    <a:p>
                      <a:r>
                        <a:rPr lang="es-419" dirty="0">
                          <a:solidFill>
                            <a:srgbClr val="000000"/>
                          </a:solidFill>
                        </a:rPr>
                        <a:t>Se concentra en el caso individual.</a:t>
                      </a:r>
                    </a:p>
                  </a:txBody>
                  <a:tcPr>
                    <a:solidFill>
                      <a:schemeClr val="accent1">
                        <a:lumMod val="20000"/>
                        <a:lumOff val="80000"/>
                      </a:schemeClr>
                    </a:solidFill>
                  </a:tcPr>
                </a:tc>
                <a:tc>
                  <a:txBody>
                    <a:bodyPr/>
                    <a:lstStyle/>
                    <a:p>
                      <a:r>
                        <a:rPr lang="es-419" dirty="0">
                          <a:solidFill>
                            <a:srgbClr val="000000"/>
                          </a:solidFill>
                        </a:rPr>
                        <a:t>Se concentra en el hogar.</a:t>
                      </a:r>
                    </a:p>
                  </a:txBody>
                  <a:tcPr>
                    <a:solidFill>
                      <a:schemeClr val="accent1">
                        <a:lumMod val="20000"/>
                        <a:lumOff val="80000"/>
                      </a:schemeClr>
                    </a:solidFill>
                  </a:tcPr>
                </a:tc>
                <a:extLst>
                  <a:ext uri="{0D108BD9-81ED-4DB2-BD59-A6C34878D82A}">
                    <a16:rowId xmlns:a16="http://schemas.microsoft.com/office/drawing/2014/main" val="3085664591"/>
                  </a:ext>
                </a:extLst>
              </a:tr>
              <a:tr h="445103">
                <a:tc>
                  <a:txBody>
                    <a:bodyPr/>
                    <a:lstStyle/>
                    <a:p>
                      <a:r>
                        <a:rPr lang="es-419" dirty="0">
                          <a:solidFill>
                            <a:srgbClr val="000000"/>
                          </a:solidFill>
                        </a:rPr>
                        <a:t>Costos específicos según el caso.</a:t>
                      </a:r>
                    </a:p>
                  </a:txBody>
                  <a:tcPr>
                    <a:solidFill>
                      <a:srgbClr val="F5E7E7"/>
                    </a:solidFill>
                  </a:tcPr>
                </a:tc>
                <a:tc>
                  <a:txBody>
                    <a:bodyPr/>
                    <a:lstStyle/>
                    <a:p>
                      <a:r>
                        <a:rPr lang="es-419" dirty="0">
                          <a:solidFill>
                            <a:srgbClr val="000000"/>
                          </a:solidFill>
                        </a:rPr>
                        <a:t>Los costos son promediados.</a:t>
                      </a:r>
                    </a:p>
                  </a:txBody>
                  <a:tcPr>
                    <a:solidFill>
                      <a:srgbClr val="F5E7E7"/>
                    </a:solidFill>
                  </a:tcPr>
                </a:tc>
                <a:extLst>
                  <a:ext uri="{0D108BD9-81ED-4DB2-BD59-A6C34878D82A}">
                    <a16:rowId xmlns:a16="http://schemas.microsoft.com/office/drawing/2014/main" val="2668221625"/>
                  </a:ext>
                </a:extLst>
              </a:tr>
              <a:tr h="744497">
                <a:tc>
                  <a:txBody>
                    <a:bodyPr/>
                    <a:lstStyle/>
                    <a:p>
                      <a:r>
                        <a:rPr lang="es-419" dirty="0">
                          <a:solidFill>
                            <a:srgbClr val="000000"/>
                          </a:solidFill>
                        </a:rPr>
                        <a:t>Costos imprevistos que pueden ser elevados y suponer un riesgo de gasto catastrófico.</a:t>
                      </a:r>
                    </a:p>
                  </a:txBody>
                  <a:tcPr>
                    <a:solidFill>
                      <a:schemeClr val="accent1">
                        <a:lumMod val="20000"/>
                        <a:lumOff val="80000"/>
                      </a:schemeClr>
                    </a:solidFill>
                  </a:tcPr>
                </a:tc>
                <a:tc>
                  <a:txBody>
                    <a:bodyPr/>
                    <a:lstStyle/>
                    <a:p>
                      <a:r>
                        <a:rPr lang="es-419" dirty="0">
                          <a:solidFill>
                            <a:srgbClr val="000000"/>
                          </a:solidFill>
                        </a:rPr>
                        <a:t>Transferencias previstas y estandarizadas con énfasis en la velocidad y la escala de entrega.</a:t>
                      </a:r>
                    </a:p>
                  </a:txBody>
                  <a:tcPr>
                    <a:solidFill>
                      <a:schemeClr val="accent1">
                        <a:lumMod val="20000"/>
                        <a:lumOff val="80000"/>
                      </a:schemeClr>
                    </a:solidFill>
                  </a:tcPr>
                </a:tc>
                <a:extLst>
                  <a:ext uri="{0D108BD9-81ED-4DB2-BD59-A6C34878D82A}">
                    <a16:rowId xmlns:a16="http://schemas.microsoft.com/office/drawing/2014/main" val="467339053"/>
                  </a:ext>
                </a:extLst>
              </a:tr>
              <a:tr h="855274">
                <a:tc>
                  <a:txBody>
                    <a:bodyPr/>
                    <a:lstStyle/>
                    <a:p>
                      <a:r>
                        <a:rPr lang="es-419" dirty="0">
                          <a:solidFill>
                            <a:srgbClr val="000000"/>
                          </a:solidFill>
                        </a:rPr>
                        <a:t>Se deriva a las personas participantes a servicios de atención de salud de suficiente calidad.</a:t>
                      </a:r>
                    </a:p>
                  </a:txBody>
                  <a:tcPr>
                    <a:solidFill>
                      <a:srgbClr val="F5E7E7"/>
                    </a:solidFill>
                  </a:tcPr>
                </a:tc>
                <a:tc>
                  <a:txBody>
                    <a:bodyPr/>
                    <a:lstStyle/>
                    <a:p>
                      <a:r>
                        <a:rPr lang="es-419" dirty="0">
                          <a:solidFill>
                            <a:srgbClr val="000000"/>
                          </a:solidFill>
                        </a:rPr>
                        <a:t>Los destinatarios tienen distintas opciones sobre qué comprar y en dónde, según los mecanismos del mercado.</a:t>
                      </a:r>
                    </a:p>
                  </a:txBody>
                  <a:tcPr>
                    <a:solidFill>
                      <a:srgbClr val="F5E7E7"/>
                    </a:solidFill>
                  </a:tcPr>
                </a:tc>
                <a:extLst>
                  <a:ext uri="{0D108BD9-81ED-4DB2-BD59-A6C34878D82A}">
                    <a16:rowId xmlns:a16="http://schemas.microsoft.com/office/drawing/2014/main" val="2659284606"/>
                  </a:ext>
                </a:extLst>
              </a:tr>
              <a:tr h="1335044">
                <a:tc>
                  <a:txBody>
                    <a:bodyPr/>
                    <a:lstStyle/>
                    <a:p>
                      <a:r>
                        <a:rPr lang="es-419" dirty="0">
                          <a:solidFill>
                            <a:srgbClr val="000000"/>
                          </a:solidFill>
                        </a:rPr>
                        <a:t>A los actores del sector de la salud les preocupa que la asistencia en efectivo fomente la imposición de tasas que deba pagar el usuario, no derive a las personas de interés a los servicios de calidad suficiente y no evite los costos catastróficos de salud.</a:t>
                      </a:r>
                    </a:p>
                  </a:txBody>
                  <a:tcPr>
                    <a:solidFill>
                      <a:schemeClr val="accent1">
                        <a:lumMod val="20000"/>
                        <a:lumOff val="80000"/>
                      </a:schemeClr>
                    </a:solidFill>
                  </a:tcPr>
                </a:tc>
                <a:tc>
                  <a:txBody>
                    <a:bodyPr/>
                    <a:lstStyle/>
                    <a:p>
                      <a:r>
                        <a:rPr lang="es-419" dirty="0">
                          <a:solidFill>
                            <a:srgbClr val="000000"/>
                          </a:solidFill>
                        </a:rPr>
                        <a:t>A los actores de asistencia monetaria del sector humanitario les preocupa que los PTM para la salud disponibles no estén bien integrados y no sean multisectoriales, y que no se respete la dignidad y los derechos de la persona</a:t>
                      </a:r>
                    </a:p>
                  </a:txBody>
                  <a:tcPr>
                    <a:solidFill>
                      <a:schemeClr val="accent1">
                        <a:lumMod val="20000"/>
                        <a:lumOff val="80000"/>
                      </a:schemeClr>
                    </a:solidFill>
                  </a:tcPr>
                </a:tc>
                <a:extLst>
                  <a:ext uri="{0D108BD9-81ED-4DB2-BD59-A6C34878D82A}">
                    <a16:rowId xmlns:a16="http://schemas.microsoft.com/office/drawing/2014/main" val="641159702"/>
                  </a:ext>
                </a:extLst>
              </a:tr>
            </a:tbl>
          </a:graphicData>
        </a:graphic>
      </p:graphicFrame>
      <p:pic>
        <p:nvPicPr>
          <p:cNvPr id="3" name="Gráfico 2">
            <a:extLst>
              <a:ext uri="{FF2B5EF4-FFF2-40B4-BE49-F238E27FC236}">
                <a16:creationId xmlns:a16="http://schemas.microsoft.com/office/drawing/2014/main" id="{C736BA9C-1879-9797-B318-00D8D96D2E09}"/>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2475464" y="5141214"/>
            <a:ext cx="2057400" cy="2057400"/>
          </a:xfrm>
          <a:prstGeom prst="ellipse">
            <a:avLst/>
          </a:prstGeom>
        </p:spPr>
      </p:pic>
    </p:spTree>
    <p:custDataLst>
      <p:tags r:id="rId1"/>
    </p:custDataLst>
    <p:extLst>
      <p:ext uri="{BB962C8B-B14F-4D97-AF65-F5344CB8AC3E}">
        <p14:creationId xmlns:p14="http://schemas.microsoft.com/office/powerpoint/2010/main" val="1861177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C28C1-A78E-E74C-9CB8-74D9E73A3AC3}"/>
              </a:ext>
            </a:extLst>
          </p:cNvPr>
          <p:cNvSpPr>
            <a:spLocks noGrp="1"/>
          </p:cNvSpPr>
          <p:nvPr>
            <p:ph type="title"/>
          </p:nvPr>
        </p:nvSpPr>
        <p:spPr>
          <a:xfrm>
            <a:off x="963146" y="425385"/>
            <a:ext cx="9992902" cy="905380"/>
          </a:xfrm>
        </p:spPr>
        <p:txBody>
          <a:bodyPr>
            <a:normAutofit/>
          </a:bodyPr>
          <a:lstStyle/>
          <a:p>
            <a:r>
              <a:rPr lang="es-419" dirty="0"/>
              <a:t>¿INCOMPRENSIÓN MUTUA?</a:t>
            </a:r>
          </a:p>
        </p:txBody>
      </p:sp>
      <p:graphicFrame>
        <p:nvGraphicFramePr>
          <p:cNvPr id="6" name="Table 6">
            <a:extLst>
              <a:ext uri="{FF2B5EF4-FFF2-40B4-BE49-F238E27FC236}">
                <a16:creationId xmlns:a16="http://schemas.microsoft.com/office/drawing/2014/main" id="{BB030F61-7ECF-400A-BC51-5BB95D3CB24C}"/>
              </a:ext>
            </a:extLst>
          </p:cNvPr>
          <p:cNvGraphicFramePr>
            <a:graphicFrameLocks noGrp="1"/>
          </p:cNvGraphicFramePr>
          <p:nvPr/>
        </p:nvGraphicFramePr>
        <p:xfrm>
          <a:off x="1052262" y="1808372"/>
          <a:ext cx="10087476" cy="3474720"/>
        </p:xfrm>
        <a:graphic>
          <a:graphicData uri="http://schemas.openxmlformats.org/drawingml/2006/table">
            <a:tbl>
              <a:tblPr firstRow="1" bandRow="1">
                <a:tableStyleId>{F5AB1C69-6EDB-4FF4-983F-18BD219EF322}</a:tableStyleId>
              </a:tblPr>
              <a:tblGrid>
                <a:gridCol w="5043738">
                  <a:extLst>
                    <a:ext uri="{9D8B030D-6E8A-4147-A177-3AD203B41FA5}">
                      <a16:colId xmlns:a16="http://schemas.microsoft.com/office/drawing/2014/main" val="2825259486"/>
                    </a:ext>
                  </a:extLst>
                </a:gridCol>
                <a:gridCol w="5043738">
                  <a:extLst>
                    <a:ext uri="{9D8B030D-6E8A-4147-A177-3AD203B41FA5}">
                      <a16:colId xmlns:a16="http://schemas.microsoft.com/office/drawing/2014/main" val="273746458"/>
                    </a:ext>
                  </a:extLst>
                </a:gridCol>
              </a:tblGrid>
              <a:tr h="272591">
                <a:tc>
                  <a:txBody>
                    <a:bodyPr/>
                    <a:lstStyle/>
                    <a:p>
                      <a:pPr algn="ctr"/>
                      <a:r>
                        <a:rPr lang="es-419" sz="2400" dirty="0"/>
                        <a:t>OFERTA</a:t>
                      </a:r>
                    </a:p>
                  </a:txBody>
                  <a:tcPr/>
                </a:tc>
                <a:tc>
                  <a:txBody>
                    <a:bodyPr/>
                    <a:lstStyle/>
                    <a:p>
                      <a:pPr algn="ctr"/>
                      <a:r>
                        <a:rPr lang="es-419" sz="2400" dirty="0"/>
                        <a:t>DEMANDA</a:t>
                      </a:r>
                    </a:p>
                  </a:txBody>
                  <a:tcPr/>
                </a:tc>
                <a:extLst>
                  <a:ext uri="{0D108BD9-81ED-4DB2-BD59-A6C34878D82A}">
                    <a16:rowId xmlns:a16="http://schemas.microsoft.com/office/drawing/2014/main" val="1033662876"/>
                  </a:ext>
                </a:extLst>
              </a:tr>
              <a:tr h="370840">
                <a:tc>
                  <a:txBody>
                    <a:bodyPr/>
                    <a:lstStyle/>
                    <a:p>
                      <a:pPr algn="l" rtl="0"/>
                      <a:endParaRPr lang="en-GB" sz="2400" b="0" dirty="0">
                        <a:solidFill>
                          <a:srgbClr val="000000"/>
                        </a:solidFill>
                      </a:endParaRPr>
                    </a:p>
                    <a:p>
                      <a:pPr algn="l"/>
                      <a:r>
                        <a:rPr lang="es-419" sz="2400" b="0" dirty="0">
                          <a:solidFill>
                            <a:srgbClr val="000000"/>
                          </a:solidFill>
                        </a:rPr>
                        <a:t>Los actores del sector de la salud se centran en la </a:t>
                      </a:r>
                      <a:r>
                        <a:rPr lang="es-419" sz="2400" b="0" dirty="0">
                          <a:solidFill>
                            <a:srgbClr val="C00000"/>
                          </a:solidFill>
                        </a:rPr>
                        <a:t>oferta, </a:t>
                      </a:r>
                      <a:r>
                        <a:rPr lang="es-419" sz="2400" b="0" dirty="0">
                          <a:solidFill>
                            <a:srgbClr val="000000"/>
                          </a:solidFill>
                        </a:rPr>
                        <a:t>creando sistemas de calidad para la atención de nivel primario, secundario y terciario, a los que todos puedan acceder cuando lo necesiten, sin dificultades económicas.</a:t>
                      </a:r>
                    </a:p>
                    <a:p>
                      <a:pPr algn="l" rtl="0"/>
                      <a:endParaRPr lang="en-GB" sz="2400" b="0" kern="1200" dirty="0">
                        <a:solidFill>
                          <a:srgbClr val="000000"/>
                        </a:solidFill>
                        <a:latin typeface="+mn-lt"/>
                        <a:ea typeface="+mn-ea"/>
                        <a:cs typeface="+mn-cs"/>
                      </a:endParaRPr>
                    </a:p>
                  </a:txBody>
                  <a:tcPr/>
                </a:tc>
                <a:tc>
                  <a:txBody>
                    <a:bodyPr/>
                    <a:lstStyle/>
                    <a:p>
                      <a:pPr algn="l" rtl="0"/>
                      <a:endParaRPr lang="en-GB" sz="2400" b="0" dirty="0">
                        <a:solidFill>
                          <a:srgbClr val="000000"/>
                        </a:solidFill>
                      </a:endParaRPr>
                    </a:p>
                    <a:p>
                      <a:pPr algn="l"/>
                      <a:r>
                        <a:rPr lang="es-419" sz="2400" b="0" dirty="0">
                          <a:solidFill>
                            <a:srgbClr val="000000"/>
                          </a:solidFill>
                        </a:rPr>
                        <a:t>Los actores de asistencia monetaria del sector humanitario trabajan con la </a:t>
                      </a:r>
                      <a:r>
                        <a:rPr lang="es-419" sz="2400" b="0" dirty="0">
                          <a:solidFill>
                            <a:srgbClr val="C00000"/>
                          </a:solidFill>
                        </a:rPr>
                        <a:t>demanda</a:t>
                      </a:r>
                      <a:r>
                        <a:rPr lang="es-419" sz="2400" b="0" dirty="0">
                          <a:solidFill>
                            <a:srgbClr val="000000"/>
                          </a:solidFill>
                        </a:rPr>
                        <a:t>, ya que la asistencia monetaria permite que las personas de los hogares compren lo que necesiten al tiempo que fomenta el mercado local.</a:t>
                      </a:r>
                    </a:p>
                  </a:txBody>
                  <a:tcPr/>
                </a:tc>
                <a:extLst>
                  <a:ext uri="{0D108BD9-81ED-4DB2-BD59-A6C34878D82A}">
                    <a16:rowId xmlns:a16="http://schemas.microsoft.com/office/drawing/2014/main" val="347880707"/>
                  </a:ext>
                </a:extLst>
              </a:tr>
            </a:tbl>
          </a:graphicData>
        </a:graphic>
      </p:graphicFrame>
    </p:spTree>
    <p:extLst>
      <p:ext uri="{BB962C8B-B14F-4D97-AF65-F5344CB8AC3E}">
        <p14:creationId xmlns:p14="http://schemas.microsoft.com/office/powerpoint/2010/main" val="9393246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33D54F-501D-8498-2BD4-4E5DD82E22DB}"/>
              </a:ext>
            </a:extLst>
          </p:cNvPr>
          <p:cNvSpPr>
            <a:spLocks noGrp="1"/>
          </p:cNvSpPr>
          <p:nvPr>
            <p:ph type="ctrTitle"/>
          </p:nvPr>
        </p:nvSpPr>
        <p:spPr/>
        <p:txBody>
          <a:bodyPr/>
          <a:lstStyle/>
          <a:p>
            <a:r>
              <a:rPr lang="es-ES" dirty="0"/>
              <a:t>¿POR QUÉ INCLUIR A LA SALUD EN LA MEB/TMM?</a:t>
            </a:r>
            <a:br>
              <a:rPr lang="es-ES" dirty="0"/>
            </a:br>
            <a:endParaRPr lang="en-US" dirty="0"/>
          </a:p>
        </p:txBody>
      </p:sp>
    </p:spTree>
    <p:extLst>
      <p:ext uri="{BB962C8B-B14F-4D97-AF65-F5344CB8AC3E}">
        <p14:creationId xmlns:p14="http://schemas.microsoft.com/office/powerpoint/2010/main" val="16668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4B9478D-0F37-4E8D-AD29-212C3A4C69FB}"/>
              </a:ext>
            </a:extLst>
          </p:cNvPr>
          <p:cNvSpPr/>
          <p:nvPr/>
        </p:nvSpPr>
        <p:spPr>
          <a:xfrm>
            <a:off x="3266896" y="2282780"/>
            <a:ext cx="2141127" cy="270167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es-419" b="1" dirty="0">
                <a:solidFill>
                  <a:srgbClr val="52AAAB"/>
                </a:solidFill>
                <a:latin typeface="Gill Sans MT" panose="020B0502020104020203" pitchFamily="34" charset="0"/>
              </a:rPr>
              <a:t>las personas aún tienen gastos de salud </a:t>
            </a:r>
            <a:r>
              <a:rPr lang="es-419" b="1" u="sng" dirty="0">
                <a:solidFill>
                  <a:srgbClr val="52AAAB"/>
                </a:solidFill>
                <a:latin typeface="Gill Sans MT" panose="020B0502020104020203" pitchFamily="34" charset="0"/>
              </a:rPr>
              <a:t>directos</a:t>
            </a:r>
            <a:r>
              <a:rPr lang="es-419" b="1" dirty="0">
                <a:solidFill>
                  <a:srgbClr val="52AAAB"/>
                </a:solidFill>
                <a:latin typeface="Gill Sans MT" panose="020B0502020104020203" pitchFamily="34" charset="0"/>
              </a:rPr>
              <a:t> (tasas de usuarios, análisis, medicamentos, etc.)</a:t>
            </a:r>
          </a:p>
        </p:txBody>
      </p:sp>
      <p:sp>
        <p:nvSpPr>
          <p:cNvPr id="9" name="Rectangle: Rounded Corners 8">
            <a:extLst>
              <a:ext uri="{FF2B5EF4-FFF2-40B4-BE49-F238E27FC236}">
                <a16:creationId xmlns:a16="http://schemas.microsoft.com/office/drawing/2014/main" id="{3519178F-AF9D-4A11-9962-5C8B0578EEC8}"/>
              </a:ext>
            </a:extLst>
          </p:cNvPr>
          <p:cNvSpPr/>
          <p:nvPr/>
        </p:nvSpPr>
        <p:spPr>
          <a:xfrm>
            <a:off x="5969112" y="2314062"/>
            <a:ext cx="1758879" cy="270167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es-419" b="1" dirty="0">
                <a:solidFill>
                  <a:srgbClr val="52AAAB"/>
                </a:solidFill>
                <a:latin typeface="Gill Sans MT" panose="020B0502020104020203" pitchFamily="34" charset="0"/>
              </a:rPr>
              <a:t>gastos de salud </a:t>
            </a:r>
            <a:r>
              <a:rPr lang="es-419" b="1" u="sng" dirty="0">
                <a:solidFill>
                  <a:srgbClr val="52AAAB"/>
                </a:solidFill>
                <a:latin typeface="Gill Sans MT" panose="020B0502020104020203" pitchFamily="34" charset="0"/>
              </a:rPr>
              <a:t>indirectos</a:t>
            </a:r>
            <a:r>
              <a:rPr lang="es-419" b="1" dirty="0">
                <a:solidFill>
                  <a:srgbClr val="52AAAB"/>
                </a:solidFill>
                <a:latin typeface="Gill Sans MT" panose="020B0502020104020203" pitchFamily="34" charset="0"/>
              </a:rPr>
              <a:t> (transporte, gastos del cuidador, alimentos, etc.) </a:t>
            </a:r>
          </a:p>
        </p:txBody>
      </p:sp>
      <p:sp>
        <p:nvSpPr>
          <p:cNvPr id="11" name="Rectangle: Rounded Corners 10">
            <a:extLst>
              <a:ext uri="{FF2B5EF4-FFF2-40B4-BE49-F238E27FC236}">
                <a16:creationId xmlns:a16="http://schemas.microsoft.com/office/drawing/2014/main" id="{6831F32A-98BA-4BD3-A106-1ED6CD98F20F}"/>
              </a:ext>
            </a:extLst>
          </p:cNvPr>
          <p:cNvSpPr/>
          <p:nvPr/>
        </p:nvSpPr>
        <p:spPr>
          <a:xfrm>
            <a:off x="8515932" y="2327523"/>
            <a:ext cx="1895907" cy="2701677"/>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00000"/>
              </a:buClr>
            </a:pPr>
            <a:r>
              <a:rPr lang="es-419" sz="1600" b="1" dirty="0">
                <a:solidFill>
                  <a:srgbClr val="52AAAB"/>
                </a:solidFill>
                <a:latin typeface="Gill Sans MT" panose="020B0502020104020203" pitchFamily="34" charset="0"/>
              </a:rPr>
              <a:t>al tiempo que deben afrontar los </a:t>
            </a:r>
            <a:r>
              <a:rPr lang="es-419" sz="1600" b="1" u="sng" dirty="0">
                <a:solidFill>
                  <a:srgbClr val="52AAAB"/>
                </a:solidFill>
                <a:latin typeface="Gill Sans MT" panose="020B0502020104020203" pitchFamily="34" charset="0"/>
              </a:rPr>
              <a:t>costos elevados</a:t>
            </a:r>
            <a:r>
              <a:rPr lang="es-419" sz="1600" b="1" dirty="0">
                <a:solidFill>
                  <a:srgbClr val="52AAAB"/>
                </a:solidFill>
                <a:latin typeface="Gill Sans MT" panose="020B0502020104020203" pitchFamily="34" charset="0"/>
              </a:rPr>
              <a:t> y la </a:t>
            </a:r>
            <a:r>
              <a:rPr lang="es-419" sz="1600" b="1" u="sng" dirty="0">
                <a:solidFill>
                  <a:srgbClr val="52AAAB"/>
                </a:solidFill>
                <a:latin typeface="Gill Sans MT" panose="020B0502020104020203" pitchFamily="34" charset="0"/>
              </a:rPr>
              <a:t>escasa disponibilidad</a:t>
            </a:r>
            <a:r>
              <a:rPr lang="es-419" sz="1600" b="1" dirty="0">
                <a:solidFill>
                  <a:srgbClr val="52AAAB"/>
                </a:solidFill>
                <a:latin typeface="Gill Sans MT" panose="020B0502020104020203" pitchFamily="34" charset="0"/>
              </a:rPr>
              <a:t> de servicios de salud de calidad en muchos contextos críticos </a:t>
            </a:r>
          </a:p>
        </p:txBody>
      </p:sp>
      <p:sp>
        <p:nvSpPr>
          <p:cNvPr id="7" name="TextBox 6">
            <a:extLst>
              <a:ext uri="{FF2B5EF4-FFF2-40B4-BE49-F238E27FC236}">
                <a16:creationId xmlns:a16="http://schemas.microsoft.com/office/drawing/2014/main" id="{BFF29CA1-58EB-49A0-A819-29A3DB8D9F23}"/>
              </a:ext>
            </a:extLst>
          </p:cNvPr>
          <p:cNvSpPr txBox="1"/>
          <p:nvPr/>
        </p:nvSpPr>
        <p:spPr>
          <a:xfrm>
            <a:off x="398833" y="2129562"/>
            <a:ext cx="2715756" cy="3170099"/>
          </a:xfrm>
          <a:prstGeom prst="rect">
            <a:avLst/>
          </a:prstGeom>
          <a:solidFill>
            <a:srgbClr val="52AAAB"/>
          </a:solidFill>
        </p:spPr>
        <p:txBody>
          <a:bodyPr wrap="square" rtlCol="0">
            <a:spAutoFit/>
          </a:bodyPr>
          <a:lstStyle/>
          <a:p>
            <a:r>
              <a:rPr lang="es-419" sz="2000" b="1" dirty="0">
                <a:solidFill>
                  <a:schemeClr val="bg1"/>
                </a:solidFill>
              </a:rPr>
              <a:t>Pruebas sólidas en contextos humanitarios </a:t>
            </a:r>
            <a:r>
              <a:rPr lang="es-419" sz="2000" i="1" dirty="0">
                <a:solidFill>
                  <a:schemeClr val="bg1"/>
                </a:solidFill>
              </a:rPr>
              <a:t>(evaluaciones de salud, encuestas de hogares, encuestas de monitoreo posdistribución, evaluaciones de la vulnerabilidad) </a:t>
            </a:r>
          </a:p>
          <a:p>
            <a:r>
              <a:rPr lang="es-419" sz="2000" b="1" dirty="0">
                <a:solidFill>
                  <a:schemeClr val="bg1"/>
                </a:solidFill>
              </a:rPr>
              <a:t>que, al corto y mediano plazo:</a:t>
            </a:r>
          </a:p>
        </p:txBody>
      </p:sp>
      <p:sp>
        <p:nvSpPr>
          <p:cNvPr id="13" name="TextBox 12">
            <a:extLst>
              <a:ext uri="{FF2B5EF4-FFF2-40B4-BE49-F238E27FC236}">
                <a16:creationId xmlns:a16="http://schemas.microsoft.com/office/drawing/2014/main" id="{A0CF1768-EF5D-4996-B9FB-F5E46604ACCF}"/>
              </a:ext>
            </a:extLst>
          </p:cNvPr>
          <p:cNvSpPr txBox="1"/>
          <p:nvPr/>
        </p:nvSpPr>
        <p:spPr>
          <a:xfrm>
            <a:off x="11228990" y="2505667"/>
            <a:ext cx="912957" cy="1569660"/>
          </a:xfrm>
          <a:prstGeom prst="rect">
            <a:avLst/>
          </a:prstGeom>
          <a:noFill/>
        </p:spPr>
        <p:txBody>
          <a:bodyPr wrap="square" rtlCol="0">
            <a:spAutoFit/>
          </a:bodyPr>
          <a:lstStyle/>
          <a:p>
            <a:r>
              <a:rPr lang="es-419" sz="9600" dirty="0">
                <a:solidFill>
                  <a:schemeClr val="accent1"/>
                </a:solidFill>
              </a:rPr>
              <a:t>?</a:t>
            </a:r>
          </a:p>
        </p:txBody>
      </p:sp>
      <p:sp>
        <p:nvSpPr>
          <p:cNvPr id="16" name="Plus Sign 15">
            <a:extLst>
              <a:ext uri="{FF2B5EF4-FFF2-40B4-BE49-F238E27FC236}">
                <a16:creationId xmlns:a16="http://schemas.microsoft.com/office/drawing/2014/main" id="{6383615C-B8F8-4653-BCCC-05F86B9B9AF2}"/>
              </a:ext>
            </a:extLst>
          </p:cNvPr>
          <p:cNvSpPr/>
          <p:nvPr/>
        </p:nvSpPr>
        <p:spPr>
          <a:xfrm>
            <a:off x="5314024" y="3041051"/>
            <a:ext cx="681245" cy="775897"/>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lus Sign 16">
            <a:extLst>
              <a:ext uri="{FF2B5EF4-FFF2-40B4-BE49-F238E27FC236}">
                <a16:creationId xmlns:a16="http://schemas.microsoft.com/office/drawing/2014/main" id="{4080742C-B0C2-412F-A44E-67A5A43ACE1F}"/>
              </a:ext>
            </a:extLst>
          </p:cNvPr>
          <p:cNvSpPr/>
          <p:nvPr/>
        </p:nvSpPr>
        <p:spPr>
          <a:xfrm>
            <a:off x="7682395" y="3041051"/>
            <a:ext cx="803615" cy="775897"/>
          </a:xfrm>
          <a:prstGeom prst="mathPlus">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Equals 17">
            <a:extLst>
              <a:ext uri="{FF2B5EF4-FFF2-40B4-BE49-F238E27FC236}">
                <a16:creationId xmlns:a16="http://schemas.microsoft.com/office/drawing/2014/main" id="{F58273C2-CBFC-4806-A3B0-60CCC56AB26E}"/>
              </a:ext>
            </a:extLst>
          </p:cNvPr>
          <p:cNvSpPr/>
          <p:nvPr/>
        </p:nvSpPr>
        <p:spPr>
          <a:xfrm>
            <a:off x="10441049" y="2902548"/>
            <a:ext cx="914400" cy="914400"/>
          </a:xfrm>
          <a:prstGeom prst="mathEqual">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3" name="Title 2">
            <a:extLst>
              <a:ext uri="{FF2B5EF4-FFF2-40B4-BE49-F238E27FC236}">
                <a16:creationId xmlns:a16="http://schemas.microsoft.com/office/drawing/2014/main" id="{EEB45EED-2072-409E-BC31-A5014B70357D}"/>
              </a:ext>
            </a:extLst>
          </p:cNvPr>
          <p:cNvSpPr>
            <a:spLocks noGrp="1"/>
          </p:cNvSpPr>
          <p:nvPr>
            <p:ph type="title"/>
          </p:nvPr>
        </p:nvSpPr>
        <p:spPr>
          <a:xfrm>
            <a:off x="498619" y="400679"/>
            <a:ext cx="11060349" cy="905380"/>
          </a:xfrm>
        </p:spPr>
        <p:txBody>
          <a:bodyPr/>
          <a:lstStyle/>
          <a:p>
            <a:r>
              <a:rPr lang="es-419" sz="4000" dirty="0"/>
              <a:t>OFERTA Y DEMANDA </a:t>
            </a:r>
            <a:br>
              <a:rPr lang="es-419" sz="4000" dirty="0"/>
            </a:br>
            <a:r>
              <a:rPr lang="es-419" sz="4000" dirty="0"/>
              <a:t>RETOS PENDIENTES</a:t>
            </a:r>
          </a:p>
        </p:txBody>
      </p:sp>
    </p:spTree>
    <p:extLst>
      <p:ext uri="{BB962C8B-B14F-4D97-AF65-F5344CB8AC3E}">
        <p14:creationId xmlns:p14="http://schemas.microsoft.com/office/powerpoint/2010/main" val="1442311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7" grpId="0" animBg="1"/>
      <p:bldP spid="13" grpId="0"/>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1FE0810-EA82-472C-809F-7B4BED7A7FE4}"/>
              </a:ext>
            </a:extLst>
          </p:cNvPr>
          <p:cNvSpPr>
            <a:spLocks noGrp="1"/>
          </p:cNvSpPr>
          <p:nvPr>
            <p:ph type="title"/>
          </p:nvPr>
        </p:nvSpPr>
        <p:spPr/>
        <p:txBody>
          <a:bodyPr/>
          <a:lstStyle/>
          <a:p>
            <a:r>
              <a:rPr lang="es-419" sz="4400" dirty="0"/>
              <a:t>AFGANISTÁN 2020/2021</a:t>
            </a:r>
          </a:p>
        </p:txBody>
      </p:sp>
      <p:sp>
        <p:nvSpPr>
          <p:cNvPr id="5" name="Arrow: Right 4">
            <a:extLst>
              <a:ext uri="{FF2B5EF4-FFF2-40B4-BE49-F238E27FC236}">
                <a16:creationId xmlns:a16="http://schemas.microsoft.com/office/drawing/2014/main" id="{7535C0B8-2B79-47FE-9EED-B6E31D153CBA}"/>
              </a:ext>
            </a:extLst>
          </p:cNvPr>
          <p:cNvSpPr/>
          <p:nvPr/>
        </p:nvSpPr>
        <p:spPr>
          <a:xfrm>
            <a:off x="7433177" y="3371970"/>
            <a:ext cx="640422" cy="39555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n 6">
            <a:extLst>
              <a:ext uri="{FF2B5EF4-FFF2-40B4-BE49-F238E27FC236}">
                <a16:creationId xmlns:a16="http://schemas.microsoft.com/office/drawing/2014/main" id="{1C31D498-F429-F401-C11A-24FA043C7E16}"/>
              </a:ext>
            </a:extLst>
          </p:cNvPr>
          <p:cNvPicPr>
            <a:picLocks noChangeAspect="1"/>
          </p:cNvPicPr>
          <p:nvPr/>
        </p:nvPicPr>
        <p:blipFill rotWithShape="1">
          <a:blip r:embed="rId3"/>
          <a:srcRect l="25477" t="35555" r="32857" b="13880"/>
          <a:stretch/>
        </p:blipFill>
        <p:spPr>
          <a:xfrm>
            <a:off x="485464" y="1163474"/>
            <a:ext cx="6947713" cy="4742599"/>
          </a:xfrm>
          <a:prstGeom prst="rect">
            <a:avLst/>
          </a:prstGeom>
        </p:spPr>
      </p:pic>
      <p:pic>
        <p:nvPicPr>
          <p:cNvPr id="9" name="Imagen 8">
            <a:extLst>
              <a:ext uri="{FF2B5EF4-FFF2-40B4-BE49-F238E27FC236}">
                <a16:creationId xmlns:a16="http://schemas.microsoft.com/office/drawing/2014/main" id="{5FEC13FC-74FF-4DEA-8D7C-ED57CEC62E47}"/>
              </a:ext>
            </a:extLst>
          </p:cNvPr>
          <p:cNvPicPr>
            <a:picLocks noChangeAspect="1"/>
          </p:cNvPicPr>
          <p:nvPr/>
        </p:nvPicPr>
        <p:blipFill rotWithShape="1">
          <a:blip r:embed="rId4"/>
          <a:srcRect l="27976" t="28360" r="48333" b="8359"/>
          <a:stretch/>
        </p:blipFill>
        <p:spPr>
          <a:xfrm>
            <a:off x="8171544" y="475178"/>
            <a:ext cx="3904342" cy="58663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3217194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0.7|0.8"/>
</p:tagLst>
</file>

<file path=ppt/tags/tag2.xml><?xml version="1.0" encoding="utf-8"?>
<p:tagLst xmlns:a="http://schemas.openxmlformats.org/drawingml/2006/main" xmlns:r="http://schemas.openxmlformats.org/officeDocument/2006/relationships" xmlns:p="http://schemas.openxmlformats.org/presentationml/2006/main">
  <p:tag name="TIMING" val="|5|24.4"/>
</p:tagLst>
</file>

<file path=ppt/tags/tag3.xml><?xml version="1.0" encoding="utf-8"?>
<p:tagLst xmlns:a="http://schemas.openxmlformats.org/drawingml/2006/main" xmlns:r="http://schemas.openxmlformats.org/officeDocument/2006/relationships" xmlns:p="http://schemas.openxmlformats.org/presentationml/2006/main">
  <p:tag name="TIMING" val="|7.9"/>
</p:tagLst>
</file>

<file path=ppt/theme/theme1.xml><?xml version="1.0" encoding="utf-8"?>
<a:theme xmlns:a="http://schemas.openxmlformats.org/drawingml/2006/main" name="Title/ope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itle &amp; content slide">
  <a:themeElements>
    <a:clrScheme name="CALP red">
      <a:dk1>
        <a:sysClr val="windowText" lastClr="000000"/>
      </a:dk1>
      <a:lt1>
        <a:sysClr val="window" lastClr="FFFFFF"/>
      </a:lt1>
      <a:dk2>
        <a:srgbClr val="CA2128"/>
      </a:dk2>
      <a:lt2>
        <a:srgbClr val="F6F6F7"/>
      </a:lt2>
      <a:accent1>
        <a:srgbClr val="065B82"/>
      </a:accent1>
      <a:accent2>
        <a:srgbClr val="FFD27C"/>
      </a:accent2>
      <a:accent3>
        <a:srgbClr val="00B0BF"/>
      </a:accent3>
      <a:accent4>
        <a:srgbClr val="0089C0"/>
      </a:accent4>
      <a:accent5>
        <a:srgbClr val="DB7D64"/>
      </a:accent5>
      <a:accent6>
        <a:srgbClr val="9CD1DA"/>
      </a:accent6>
      <a:hlink>
        <a:srgbClr val="E8AD99"/>
      </a:hlink>
      <a:folHlink>
        <a:srgbClr val="7094B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peakers - sty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peakers - sty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itle slide -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 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r slide - 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ivider slide Phot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able of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itle &amp; text sty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itle &amp; text sty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amp; text sty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554EBF6D396C49BBB187F3A5D4AF65" ma:contentTypeVersion="22" ma:contentTypeDescription="Create a new document." ma:contentTypeScope="" ma:versionID="97a6c2a9135c66047b3dc5c57c5a090d">
  <xsd:schema xmlns:xsd="http://www.w3.org/2001/XMLSchema" xmlns:xs="http://www.w3.org/2001/XMLSchema" xmlns:p="http://schemas.microsoft.com/office/2006/metadata/properties" xmlns:ns2="96677b0e-5047-4b5f-ac73-b9b2f2ac6276" xmlns:ns3="d84e34d7-3a23-4db1-bd04-bac9aaa6e872" targetNamespace="http://schemas.microsoft.com/office/2006/metadata/properties" ma:root="true" ma:fieldsID="96b5362263737a583bfceec3828b9537" ns2:_="" ns3:_="">
    <xsd:import namespace="96677b0e-5047-4b5f-ac73-b9b2f2ac6276"/>
    <xsd:import namespace="d84e34d7-3a23-4db1-bd04-bac9aaa6e8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Comments" minOccurs="0"/>
                <xsd:element ref="ns2:lcf76f155ced4ddcb4097134ff3c332f" minOccurs="0"/>
                <xsd:element ref="ns3:TaxCatchAll" minOccurs="0"/>
                <xsd:element ref="ns2:Organisation" minOccurs="0"/>
                <xsd:element ref="ns2:URL_x0028_ifneeded_x0029_" minOccurs="0"/>
                <xsd:element ref="ns2:Reportsummary"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677b0e-5047-4b5f-ac73-b9b2f2ac6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omments" ma:index="21" nillable="true" ma:displayName="Comments" ma:description="Final version to donor: Submitted to BHA by AAH US" ma:format="Dropdown" ma:internalName="Comment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0c0f807-6470-49c9-9013-5383bb65a564" ma:termSetId="09814cd3-568e-fe90-9814-8d621ff8fb84" ma:anchorId="fba54fb3-c3e1-fe81-a776-ca4b69148c4d" ma:open="true" ma:isKeyword="false">
      <xsd:complexType>
        <xsd:sequence>
          <xsd:element ref="pc:Terms" minOccurs="0" maxOccurs="1"/>
        </xsd:sequence>
      </xsd:complexType>
    </xsd:element>
    <xsd:element name="Organisation" ma:index="25" nillable="true" ma:displayName="Organisation/Initiative" ma:format="Dropdown" ma:internalName="Organisation">
      <xsd:simpleType>
        <xsd:union memberTypes="dms:Text">
          <xsd:simpleType>
            <xsd:restriction base="dms:Choice">
              <xsd:enumeration value="NRC"/>
              <xsd:enumeration value="Humanitarian Data Protocol"/>
            </xsd:restriction>
          </xsd:simpleType>
        </xsd:union>
      </xsd:simpleType>
    </xsd:element>
    <xsd:element name="URL_x0028_ifneeded_x0029_" ma:index="26" nillable="true" ma:displayName="URL (if needed)" ma:format="Hyperlink" ma:internalName="URL_x0028_ifneeded_x0029_">
      <xsd:complexType>
        <xsd:complexContent>
          <xsd:extension base="dms:URL">
            <xsd:sequence>
              <xsd:element name="Url" type="dms:ValidUrl" minOccurs="0" nillable="true"/>
              <xsd:element name="Description" type="xsd:string" nillable="true"/>
            </xsd:sequence>
          </xsd:extension>
        </xsd:complexContent>
      </xsd:complexType>
    </xsd:element>
    <xsd:element name="Reportsummary" ma:index="27" nillable="true" ma:displayName="Report summary" ma:format="Dropdown" ma:internalName="Reportsummary">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4e34d7-3a23-4db1-bd04-bac9aaa6e87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3ef795e-b81a-4ffc-9ea4-40ed7661b511}" ma:internalName="TaxCatchAll" ma:showField="CatchAllData" ma:web="d84e34d7-3a23-4db1-bd04-bac9aaa6e8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6677b0e-5047-4b5f-ac73-b9b2f2ac6276">
      <Terms xmlns="http://schemas.microsoft.com/office/infopath/2007/PartnerControls"/>
    </lcf76f155ced4ddcb4097134ff3c332f>
    <Reportsummary xmlns="96677b0e-5047-4b5f-ac73-b9b2f2ac6276" xsi:nil="true"/>
    <URL_x0028_ifneeded_x0029_ xmlns="96677b0e-5047-4b5f-ac73-b9b2f2ac6276">
      <Url xsi:nil="true"/>
      <Description xsi:nil="true"/>
    </URL_x0028_ifneeded_x0029_>
    <Comments xmlns="96677b0e-5047-4b5f-ac73-b9b2f2ac6276" xsi:nil="true"/>
    <Organisation xmlns="96677b0e-5047-4b5f-ac73-b9b2f2ac6276" xsi:nil="true"/>
    <TaxCatchAll xmlns="d84e34d7-3a23-4db1-bd04-bac9aaa6e872" xsi:nil="true"/>
  </documentManagement>
</p:properties>
</file>

<file path=customXml/itemProps1.xml><?xml version="1.0" encoding="utf-8"?>
<ds:datastoreItem xmlns:ds="http://schemas.openxmlformats.org/officeDocument/2006/customXml" ds:itemID="{9E7772B4-E51A-4933-AF3E-B713479AA502}">
  <ds:schemaRefs>
    <ds:schemaRef ds:uri="http://schemas.microsoft.com/sharepoint/v3/contenttype/forms"/>
  </ds:schemaRefs>
</ds:datastoreItem>
</file>

<file path=customXml/itemProps2.xml><?xml version="1.0" encoding="utf-8"?>
<ds:datastoreItem xmlns:ds="http://schemas.openxmlformats.org/officeDocument/2006/customXml" ds:itemID="{BAC70043-74E7-44E6-98C7-3FCD87CD8E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677b0e-5047-4b5f-ac73-b9b2f2ac6276"/>
    <ds:schemaRef ds:uri="d84e34d7-3a23-4db1-bd04-bac9aaa6e8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0A015C-FFCB-4132-B28A-EB88A9DF8BD1}">
  <ds:schemaRefs>
    <ds:schemaRef ds:uri="http://schemas.microsoft.com/office/2006/metadata/properties"/>
    <ds:schemaRef ds:uri="http://schemas.microsoft.com/office/infopath/2007/PartnerControls"/>
    <ds:schemaRef ds:uri="96677b0e-5047-4b5f-ac73-b9b2f2ac6276"/>
    <ds:schemaRef ds:uri="d84e34d7-3a23-4db1-bd04-bac9aaa6e872"/>
  </ds:schemaRefs>
</ds:datastoreItem>
</file>

<file path=docProps/app.xml><?xml version="1.0" encoding="utf-8"?>
<Properties xmlns="http://schemas.openxmlformats.org/officeDocument/2006/extended-properties" xmlns:vt="http://schemas.openxmlformats.org/officeDocument/2006/docPropsVTypes">
  <TotalTime>2941</TotalTime>
  <Words>2258</Words>
  <Application>Microsoft Office PowerPoint</Application>
  <PresentationFormat>Panorámica</PresentationFormat>
  <Paragraphs>188</Paragraphs>
  <Slides>19</Slides>
  <Notes>12</Notes>
  <HiddenSlides>0</HiddenSlides>
  <MMClips>3</MMClips>
  <ScaleCrop>false</ScaleCrop>
  <HeadingPairs>
    <vt:vector size="6" baseType="variant">
      <vt:variant>
        <vt:lpstr>Fuentes usadas</vt:lpstr>
      </vt:variant>
      <vt:variant>
        <vt:i4>9</vt:i4>
      </vt:variant>
      <vt:variant>
        <vt:lpstr>Tema</vt:lpstr>
      </vt:variant>
      <vt:variant>
        <vt:i4>14</vt:i4>
      </vt:variant>
      <vt:variant>
        <vt:lpstr>Títulos de diapositiva</vt:lpstr>
      </vt:variant>
      <vt:variant>
        <vt:i4>19</vt:i4>
      </vt:variant>
    </vt:vector>
  </HeadingPairs>
  <TitlesOfParts>
    <vt:vector size="42" baseType="lpstr">
      <vt:lpstr>Aptos</vt:lpstr>
      <vt:lpstr>Arial</vt:lpstr>
      <vt:lpstr>Calibri</vt:lpstr>
      <vt:lpstr>Calibri Light</vt:lpstr>
      <vt:lpstr>Gill Sans</vt:lpstr>
      <vt:lpstr>Gill Sans MT</vt:lpstr>
      <vt:lpstr>Myriad Pro</vt:lpstr>
      <vt:lpstr>System Font Regular</vt:lpstr>
      <vt:lpstr>Wingdings</vt:lpstr>
      <vt:lpstr>Title/opening</vt:lpstr>
      <vt:lpstr>Title slide - photo</vt:lpstr>
      <vt:lpstr>Divider slide - red</vt:lpstr>
      <vt:lpstr>Divider slide - grey</vt:lpstr>
      <vt:lpstr>Divider slide Photo</vt:lpstr>
      <vt:lpstr>table of Content</vt:lpstr>
      <vt:lpstr>Title &amp; text style 1</vt:lpstr>
      <vt:lpstr>Title &amp; text style 2</vt:lpstr>
      <vt:lpstr>Title &amp; text style 3</vt:lpstr>
      <vt:lpstr>Title &amp; content slide</vt:lpstr>
      <vt:lpstr>Speakers - style 1</vt:lpstr>
      <vt:lpstr>Speakers - style 2</vt:lpstr>
      <vt:lpstr>Questions</vt:lpstr>
      <vt:lpstr>End slide</vt:lpstr>
      <vt:lpstr>LOS PTM PARA OBTENER RESULTADOS EN LA SALUD:   en busca de la complementariedad</vt:lpstr>
      <vt:lpstr>TENSIONES</vt:lpstr>
      <vt:lpstr>TMM: BASADO EN RESULTADOS INDIVIDUALES Y FAMILIARES</vt:lpstr>
      <vt:lpstr>SALUD: BASADO EN RESULTADOS COLECTIVOS</vt:lpstr>
      <vt:lpstr>DIFERENCIAS ENTRE LAS TMM Y SALUD</vt:lpstr>
      <vt:lpstr>¿INCOMPRENSIÓN MUTUA?</vt:lpstr>
      <vt:lpstr>¿POR QUÉ INCLUIR A LA SALUD EN LA MEB/TMM? </vt:lpstr>
      <vt:lpstr>OFERTA Y DEMANDA  RETOS PENDIENTES</vt:lpstr>
      <vt:lpstr>AFGANISTÁN 2020/2021</vt:lpstr>
      <vt:lpstr>¿QUÉ DICE LA EVIDENCIA?</vt:lpstr>
      <vt:lpstr>Presentación de PowerPoint</vt:lpstr>
      <vt:lpstr>ANÁLISIS DEL EJERCICIO DE INVENTARIO</vt:lpstr>
      <vt:lpstr>LOS PTM PARA LA CONTINUIDAD DE LA SALUD</vt:lpstr>
      <vt:lpstr>UNA POSIBLE DEFINICIÓN PARA LOS PTM DENTRO DEL SECTOR DE LA SALUD...</vt:lpstr>
      <vt:lpstr>MODELOS EMERGENTES</vt:lpstr>
      <vt:lpstr>RECOMENDACIONES</vt:lpstr>
      <vt:lpstr>RECURSOS ÚTILES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Hazar Hajahmad</dc:creator>
  <cp:lastModifiedBy>Leonela Medina</cp:lastModifiedBy>
  <cp:revision>28</cp:revision>
  <dcterms:created xsi:type="dcterms:W3CDTF">2023-08-21T11:48:46Z</dcterms:created>
  <dcterms:modified xsi:type="dcterms:W3CDTF">2024-03-05T16:52:22Z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0x01010095554EBF6D396C49BBB187F3A5D4AF65</vt:lpwstr>
  </property>
  <property fmtid="{D5CDD505-2E9C-101B-9397-08002B2CF9AE}" pid="3" name="MediaServiceImageTags">
    <vt:lpwstr/>
  </property>
</Properties>
</file>