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theme/theme11.xml" ContentType="application/vnd.openxmlformats-officedocument.theme+xml"/>
  <Override PartName="/ppt/slideLayouts/slideLayout27.xml" ContentType="application/vnd.openxmlformats-officedocument.presentationml.slideLayout+xml"/>
  <Override PartName="/ppt/theme/theme12.xml" ContentType="application/vnd.openxmlformats-officedocument.theme+xml"/>
  <Override PartName="/ppt/slideLayouts/slideLayout28.xml" ContentType="application/vnd.openxmlformats-officedocument.presentationml.slideLayout+xml"/>
  <Override PartName="/ppt/theme/theme13.xml" ContentType="application/vnd.openxmlformats-officedocument.theme+xml"/>
  <Override PartName="/ppt/slideLayouts/slideLayout2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4" r:id="rId6"/>
    <p:sldMasterId id="2147483704" r:id="rId7"/>
    <p:sldMasterId id="2147483657" r:id="rId8"/>
    <p:sldMasterId id="2147483659" r:id="rId9"/>
    <p:sldMasterId id="2147483666" r:id="rId10"/>
    <p:sldMasterId id="2147483668" r:id="rId11"/>
    <p:sldMasterId id="2147483670" r:id="rId12"/>
    <p:sldMasterId id="2147483672" r:id="rId13"/>
    <p:sldMasterId id="2147483697" r:id="rId14"/>
    <p:sldMasterId id="2147483699" r:id="rId15"/>
    <p:sldMasterId id="2147483701" r:id="rId16"/>
    <p:sldMasterId id="2147483703" r:id="rId17"/>
  </p:sldMasterIdLst>
  <p:notesMasterIdLst>
    <p:notesMasterId r:id="rId30"/>
  </p:notesMasterIdLst>
  <p:sldIdLst>
    <p:sldId id="257" r:id="rId18"/>
    <p:sldId id="262" r:id="rId19"/>
    <p:sldId id="305" r:id="rId20"/>
    <p:sldId id="306" r:id="rId21"/>
    <p:sldId id="266" r:id="rId22"/>
    <p:sldId id="314" r:id="rId23"/>
    <p:sldId id="308" r:id="rId24"/>
    <p:sldId id="310" r:id="rId25"/>
    <p:sldId id="312" r:id="rId26"/>
    <p:sldId id="270" r:id="rId27"/>
    <p:sldId id="313"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binar presentation" id="{3E58F1DF-2A28-4539-905A-6651C27A895D}">
          <p14:sldIdLst>
            <p14:sldId id="257"/>
            <p14:sldId id="262"/>
            <p14:sldId id="305"/>
            <p14:sldId id="306"/>
            <p14:sldId id="266"/>
            <p14:sldId id="314"/>
            <p14:sldId id="308"/>
            <p14:sldId id="310"/>
            <p14:sldId id="312"/>
            <p14:sldId id="270"/>
            <p14:sldId id="313"/>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91619"/>
    <a:srgbClr val="0967C1"/>
    <a:srgbClr val="F10911"/>
    <a:srgbClr val="C82127"/>
    <a:srgbClr val="000000"/>
    <a:srgbClr val="CA2128"/>
    <a:srgbClr val="D244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463868-B89B-447C-5C2B-AFD2E20A767C}" v="8" dt="2024-02-05T17:02:07.7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681D5-4751-48EC-A228-93B4BAD0B436}" type="datetimeFigureOut">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5CAE0-5B6F-41FC-B11B-70C59339C048}" type="slidenum">
              <a:t>‹#›</a:t>
            </a:fld>
            <a:endParaRPr lang="en-US"/>
          </a:p>
        </p:txBody>
      </p:sp>
    </p:spTree>
    <p:extLst>
      <p:ext uri="{BB962C8B-B14F-4D97-AF65-F5344CB8AC3E}">
        <p14:creationId xmlns:p14="http://schemas.microsoft.com/office/powerpoint/2010/main" val="1149144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Nepal example to understand layered versus blended approach</a:t>
            </a:r>
          </a:p>
        </p:txBody>
      </p:sp>
      <p:sp>
        <p:nvSpPr>
          <p:cNvPr id="4" name="Slide Number Placeholder 3"/>
          <p:cNvSpPr>
            <a:spLocks noGrp="1"/>
          </p:cNvSpPr>
          <p:nvPr>
            <p:ph type="sldNum" sz="quarter" idx="5"/>
          </p:nvPr>
        </p:nvSpPr>
        <p:spPr/>
        <p:txBody>
          <a:bodyPr/>
          <a:lstStyle/>
          <a:p>
            <a:fld id="{8015CAE0-5B6F-41FC-B11B-70C59339C048}" type="slidenum">
              <a:t>8</a:t>
            </a:fld>
            <a:endParaRPr lang="en-US"/>
          </a:p>
        </p:txBody>
      </p:sp>
    </p:spTree>
    <p:extLst>
      <p:ext uri="{BB962C8B-B14F-4D97-AF65-F5344CB8AC3E}">
        <p14:creationId xmlns:p14="http://schemas.microsoft.com/office/powerpoint/2010/main" val="209127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5D09216-EF22-010A-893B-AF952162371E}"/>
              </a:ext>
            </a:extLst>
          </p:cNvPr>
          <p:cNvSpPr>
            <a:spLocks noGrp="1"/>
          </p:cNvSpPr>
          <p:nvPr>
            <p:ph type="ctrTitle" hasCustomPrompt="1"/>
          </p:nvPr>
        </p:nvSpPr>
        <p:spPr>
          <a:xfrm>
            <a:off x="502024" y="1541034"/>
            <a:ext cx="6613151" cy="1021976"/>
          </a:xfrm>
          <a:prstGeom prst="rect">
            <a:avLst/>
          </a:prstGeom>
        </p:spPr>
        <p:txBody>
          <a:bodyPr anchor="t"/>
          <a:lstStyle>
            <a:lvl1pPr algn="l">
              <a:defRPr sz="6000" b="1" i="0">
                <a:solidFill>
                  <a:srgbClr val="CA2128"/>
                </a:solidFill>
              </a:defRPr>
            </a:lvl1pPr>
          </a:lstStyle>
          <a:p>
            <a:r>
              <a:rPr lang="en-GB"/>
              <a:t>PRESENTATION TITLE GILL</a:t>
            </a:r>
          </a:p>
        </p:txBody>
      </p:sp>
      <p:sp>
        <p:nvSpPr>
          <p:cNvPr id="8" name="Subtitle 2">
            <a:extLst>
              <a:ext uri="{FF2B5EF4-FFF2-40B4-BE49-F238E27FC236}">
                <a16:creationId xmlns:a16="http://schemas.microsoft.com/office/drawing/2014/main" id="{DDC11EC4-EBAD-8378-D491-2ADE811BD07E}"/>
              </a:ext>
            </a:extLst>
          </p:cNvPr>
          <p:cNvSpPr>
            <a:spLocks noGrp="1"/>
          </p:cNvSpPr>
          <p:nvPr>
            <p:ph type="subTitle" idx="1" hasCustomPrompt="1"/>
          </p:nvPr>
        </p:nvSpPr>
        <p:spPr>
          <a:xfrm>
            <a:off x="502024" y="3354187"/>
            <a:ext cx="6613151" cy="1042988"/>
          </a:xfrm>
          <a:prstGeom prst="rect">
            <a:avLst/>
          </a:prstGeom>
        </p:spPr>
        <p:txBody>
          <a:bodyPr>
            <a:normAutofit/>
          </a:bodyPr>
          <a:lstStyle>
            <a:lvl1pPr marL="0" indent="0" algn="l">
              <a:buNone/>
              <a:defRPr sz="2800" b="0" i="0">
                <a:solidFill>
                  <a:srgbClr val="CA2128"/>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Gill</a:t>
            </a:r>
          </a:p>
        </p:txBody>
      </p:sp>
    </p:spTree>
    <p:extLst>
      <p:ext uri="{BB962C8B-B14F-4D97-AF65-F5344CB8AC3E}">
        <p14:creationId xmlns:p14="http://schemas.microsoft.com/office/powerpoint/2010/main" val="224627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slide 3">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7B28FC30-6931-83F2-07B1-5EAE4487FAF0}"/>
              </a:ext>
            </a:extLst>
          </p:cNvPr>
          <p:cNvSpPr>
            <a:spLocks noGrp="1"/>
          </p:cNvSpPr>
          <p:nvPr>
            <p:ph type="body" sz="quarter" idx="10" hasCustomPrompt="1"/>
          </p:nvPr>
        </p:nvSpPr>
        <p:spPr>
          <a:xfrm>
            <a:off x="963613" y="1541721"/>
            <a:ext cx="9991725" cy="4805104"/>
          </a:xfrm>
          <a:prstGeom prst="rect">
            <a:avLst/>
          </a:prstGeom>
        </p:spPr>
        <p:txBody>
          <a:bodyPr/>
          <a:lstStyle>
            <a:lvl1pPr marL="0">
              <a:lnSpc>
                <a:spcPct val="100000"/>
              </a:lnSpc>
              <a:buNone/>
              <a:defRPr lang="en-GB" sz="2800" smtClean="0">
                <a:solidFill>
                  <a:srgbClr val="000000"/>
                </a:solidFill>
                <a:effectLst/>
                <a:latin typeface="Gill Sans MT" panose="020B0502020104020203" pitchFamily="34" charset="77"/>
              </a:defRPr>
            </a:lvl1pPr>
            <a:lvl2pPr>
              <a:buNone/>
              <a:defRPr>
                <a:solidFill>
                  <a:srgbClr val="000000"/>
                </a:solidFill>
              </a:defRPr>
            </a:lvl2pPr>
            <a:lvl3pPr>
              <a:buNone/>
              <a:defRPr>
                <a:solidFill>
                  <a:srgbClr val="000000"/>
                </a:solidFill>
              </a:defRPr>
            </a:lvl3pPr>
            <a:lvl4pPr>
              <a:buNone/>
              <a:defRPr>
                <a:solidFill>
                  <a:srgbClr val="000000"/>
                </a:solidFill>
              </a:defRPr>
            </a:lvl4pPr>
            <a:lvl5pPr>
              <a:buNone/>
              <a:defRPr>
                <a:solidFill>
                  <a:srgbClr val="000000"/>
                </a:solidFill>
              </a:defRPr>
            </a:lvl5pPr>
          </a:lstStyle>
          <a:p>
            <a:r>
              <a:rPr lang="en-GB">
                <a:effectLst/>
                <a:latin typeface="Myriad Pro" panose="020B0503030403020204" pitchFamily="34" charset="0"/>
              </a:rPr>
              <a:t>Slide content Gill. </a:t>
            </a:r>
            <a:r>
              <a:rPr lang="en-GB" err="1">
                <a:effectLst/>
                <a:latin typeface="Myriad Pro" panose="020B0503030403020204" pitchFamily="34" charset="0"/>
              </a:rPr>
              <a:t>Oluptat</a:t>
            </a:r>
            <a:r>
              <a:rPr lang="en-GB">
                <a:effectLst/>
                <a:latin typeface="Myriad Pro" panose="020B0503030403020204" pitchFamily="34" charset="0"/>
              </a:rPr>
              <a:t> </a:t>
            </a:r>
            <a:r>
              <a:rPr lang="en-GB" err="1">
                <a:effectLst/>
                <a:latin typeface="Myriad Pro" panose="020B0503030403020204" pitchFamily="34" charset="0"/>
              </a:rPr>
              <a:t>hilit</a:t>
            </a:r>
            <a:r>
              <a:rPr lang="en-GB">
                <a:effectLst/>
                <a:latin typeface="Myriad Pro" panose="020B0503030403020204" pitchFamily="34" charset="0"/>
              </a:rPr>
              <a:t>, </a:t>
            </a:r>
            <a:r>
              <a:rPr lang="en-GB" err="1">
                <a:effectLst/>
                <a:latin typeface="Myriad Pro" panose="020B0503030403020204" pitchFamily="34" charset="0"/>
              </a:rPr>
              <a:t>sequia</a:t>
            </a:r>
            <a:r>
              <a:rPr lang="en-GB">
                <a:effectLst/>
                <a:latin typeface="Myriad Pro" panose="020B0503030403020204" pitchFamily="34" charset="0"/>
              </a:rPr>
              <a:t> qui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estin</a:t>
            </a:r>
            <a:r>
              <a:rPr lang="en-GB">
                <a:effectLst/>
                <a:latin typeface="Myriad Pro" panose="020B0503030403020204" pitchFamily="34" charset="0"/>
              </a:rPr>
              <a:t> </a:t>
            </a:r>
            <a:r>
              <a:rPr lang="en-GB" err="1">
                <a:effectLst/>
                <a:latin typeface="Myriad Pro" panose="020B0503030403020204" pitchFamily="34" charset="0"/>
              </a:rPr>
              <a:t>ea</a:t>
            </a:r>
            <a:r>
              <a:rPr lang="en-GB">
                <a:effectLst/>
                <a:latin typeface="Myriad Pro" panose="020B0503030403020204" pitchFamily="34" charset="0"/>
              </a:rPr>
              <a:t> </a:t>
            </a:r>
            <a:r>
              <a:rPr lang="en-GB" err="1">
                <a:effectLst/>
                <a:latin typeface="Myriad Pro" panose="020B0503030403020204" pitchFamily="34" charset="0"/>
              </a:rPr>
              <a:t>eum</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pro </a:t>
            </a:r>
            <a:r>
              <a:rPr lang="en-GB" err="1">
                <a:effectLst/>
                <a:latin typeface="Myriad Pro" panose="020B0503030403020204" pitchFamily="34" charset="0"/>
              </a:rPr>
              <a:t>officimil</a:t>
            </a:r>
            <a:r>
              <a:rPr lang="en-GB">
                <a:effectLst/>
                <a:latin typeface="Myriad Pro" panose="020B0503030403020204" pitchFamily="34" charset="0"/>
              </a:rPr>
              <a:t> is </a:t>
            </a:r>
            <a:r>
              <a:rPr lang="en-GB" err="1">
                <a:effectLst/>
                <a:latin typeface="Myriad Pro" panose="020B0503030403020204" pitchFamily="34" charset="0"/>
              </a:rPr>
              <a:t>cus</a:t>
            </a:r>
            <a:r>
              <a:rPr lang="en-GB">
                <a:effectLst/>
                <a:latin typeface="Myriad Pro" panose="020B0503030403020204" pitchFamily="34" charset="0"/>
              </a:rPr>
              <a:t> es </a:t>
            </a:r>
            <a:r>
              <a:rPr lang="en-GB" err="1">
                <a:effectLst/>
                <a:latin typeface="Myriad Pro" panose="020B0503030403020204" pitchFamily="34" charset="0"/>
              </a:rPr>
              <a:t>idis</a:t>
            </a:r>
            <a:r>
              <a:rPr lang="en-GB">
                <a:effectLst/>
                <a:latin typeface="Myriad Pro" panose="020B0503030403020204" pitchFamily="34" charset="0"/>
              </a:rPr>
              <a:t> </a:t>
            </a:r>
            <a:r>
              <a:rPr lang="en-GB" err="1">
                <a:effectLst/>
                <a:latin typeface="Myriad Pro" panose="020B0503030403020204" pitchFamily="34" charset="0"/>
              </a:rPr>
              <a:t>aliam</a:t>
            </a:r>
            <a:r>
              <a:rPr lang="en-GB">
                <a:effectLst/>
                <a:latin typeface="Myriad Pro" panose="020B0503030403020204" pitchFamily="34" charset="0"/>
              </a:rPr>
              <a:t>, con </a:t>
            </a:r>
            <a:r>
              <a:rPr lang="en-GB" err="1">
                <a:effectLst/>
                <a:latin typeface="Myriad Pro" panose="020B0503030403020204" pitchFamily="34" charset="0"/>
              </a:rPr>
              <a:t>pellupt</a:t>
            </a:r>
            <a:r>
              <a:rPr lang="en-GB">
                <a:effectLst/>
                <a:latin typeface="Myriad Pro" panose="020B0503030403020204" pitchFamily="34" charset="0"/>
              </a:rPr>
              <a:t> </a:t>
            </a:r>
            <a:r>
              <a:rPr lang="en-GB" err="1">
                <a:effectLst/>
                <a:latin typeface="Myriad Pro" panose="020B0503030403020204" pitchFamily="34" charset="0"/>
              </a:rPr>
              <a:t>ioreictatur</a:t>
            </a:r>
            <a:r>
              <a:rPr lang="en-GB">
                <a:effectLst/>
                <a:latin typeface="Myriad Pro" panose="020B0503030403020204" pitchFamily="34" charset="0"/>
              </a:rPr>
              <a:t> re </a:t>
            </a:r>
            <a:r>
              <a:rPr lang="en-GB" err="1">
                <a:effectLst/>
                <a:latin typeface="Myriad Pro" panose="020B0503030403020204" pitchFamily="34" charset="0"/>
              </a:rPr>
              <a:t>soluptat</a:t>
            </a:r>
            <a:r>
              <a:rPr lang="en-GB">
                <a:effectLst/>
                <a:latin typeface="Myriad Pro" panose="020B0503030403020204" pitchFamily="34" charset="0"/>
              </a:rPr>
              <a:t>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autem</a:t>
            </a:r>
            <a:r>
              <a:rPr lang="en-GB">
                <a:effectLst/>
                <a:latin typeface="Myriad Pro" panose="020B0503030403020204" pitchFamily="34" charset="0"/>
              </a:rPr>
              <a:t>. </a:t>
            </a:r>
            <a:r>
              <a:rPr lang="en-GB" err="1">
                <a:effectLst/>
                <a:latin typeface="Myriad Pro" panose="020B0503030403020204" pitchFamily="34" charset="0"/>
              </a:rPr>
              <a:t>Laborum</a:t>
            </a:r>
            <a:r>
              <a:rPr lang="en-GB">
                <a:effectLst/>
                <a:latin typeface="Myriad Pro" panose="020B0503030403020204" pitchFamily="34" charset="0"/>
              </a:rPr>
              <a:t> </a:t>
            </a:r>
            <a:r>
              <a:rPr lang="en-GB" err="1">
                <a:effectLst/>
                <a:latin typeface="Myriad Pro" panose="020B0503030403020204" pitchFamily="34" charset="0"/>
              </a:rPr>
              <a:t>faceped</a:t>
            </a:r>
            <a:r>
              <a:rPr lang="en-GB">
                <a:effectLst/>
                <a:latin typeface="Myriad Pro" panose="020B0503030403020204" pitchFamily="34" charset="0"/>
              </a:rPr>
              <a:t> </a:t>
            </a:r>
            <a:r>
              <a:rPr lang="en-GB" err="1">
                <a:effectLst/>
                <a:latin typeface="Myriad Pro" panose="020B0503030403020204" pitchFamily="34" charset="0"/>
              </a:rPr>
              <a:t>eaquisqui</a:t>
            </a:r>
            <a:r>
              <a:rPr lang="en-GB">
                <a:effectLst/>
                <a:latin typeface="Myriad Pro" panose="020B0503030403020204" pitchFamily="34" charset="0"/>
              </a:rPr>
              <a:t> </a:t>
            </a:r>
            <a:r>
              <a:rPr lang="en-GB" err="1">
                <a:effectLst/>
                <a:latin typeface="Myriad Pro" panose="020B0503030403020204" pitchFamily="34" charset="0"/>
              </a:rPr>
              <a:t>quidi</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que </a:t>
            </a:r>
            <a:r>
              <a:rPr lang="en-GB" err="1">
                <a:effectLst/>
                <a:latin typeface="Myriad Pro" panose="020B0503030403020204" pitchFamily="34" charset="0"/>
              </a:rPr>
              <a:t>aut</a:t>
            </a:r>
            <a:r>
              <a:rPr lang="en-GB">
                <a:effectLst/>
                <a:latin typeface="Myriad Pro" panose="020B0503030403020204" pitchFamily="34" charset="0"/>
              </a:rPr>
              <a:t> </a:t>
            </a:r>
            <a:r>
              <a:rPr lang="en-GB" err="1">
                <a:effectLst/>
                <a:latin typeface="Myriad Pro" panose="020B0503030403020204" pitchFamily="34" charset="0"/>
              </a:rPr>
              <a:t>alicabo</a:t>
            </a:r>
            <a:r>
              <a:rPr lang="en-GB">
                <a:effectLst/>
                <a:latin typeface="Myriad Pro" panose="020B0503030403020204" pitchFamily="34" charset="0"/>
              </a:rPr>
              <a:t> </a:t>
            </a:r>
            <a:r>
              <a:rPr lang="en-GB" err="1">
                <a:effectLst/>
                <a:latin typeface="Myriad Pro" panose="020B0503030403020204" pitchFamily="34" charset="0"/>
              </a:rPr>
              <a:t>rrovit</a:t>
            </a:r>
            <a:r>
              <a:rPr lang="en-GB">
                <a:effectLst/>
                <a:latin typeface="Myriad Pro" panose="020B0503030403020204" pitchFamily="34" charset="0"/>
              </a:rPr>
              <a:t> </a:t>
            </a:r>
            <a:r>
              <a:rPr lang="en-GB" err="1">
                <a:effectLst/>
                <a:latin typeface="Myriad Pro" panose="020B0503030403020204" pitchFamily="34" charset="0"/>
              </a:rPr>
              <a:t>hiligendici</a:t>
            </a:r>
            <a:r>
              <a:rPr lang="en-GB">
                <a:effectLst/>
                <a:latin typeface="Myriad Pro" panose="020B0503030403020204" pitchFamily="34" charset="0"/>
              </a:rPr>
              <a:t> </a:t>
            </a:r>
            <a:r>
              <a:rPr lang="en-GB" err="1">
                <a:effectLst/>
                <a:latin typeface="Myriad Pro" panose="020B0503030403020204" pitchFamily="34" charset="0"/>
              </a:rPr>
              <a:t>volore</a:t>
            </a:r>
            <a:r>
              <a:rPr lang="en-GB">
                <a:effectLst/>
                <a:latin typeface="Myriad Pro" panose="020B0503030403020204" pitchFamily="34" charset="0"/>
              </a:rPr>
              <a:t> </a:t>
            </a:r>
            <a:r>
              <a:rPr lang="en-GB" err="1">
                <a:effectLst/>
                <a:latin typeface="Myriad Pro" panose="020B0503030403020204" pitchFamily="34" charset="0"/>
              </a:rPr>
              <a:t>suntota</a:t>
            </a:r>
            <a:r>
              <a:rPr lang="en-GB">
                <a:effectLst/>
                <a:latin typeface="Myriad Pro" panose="020B0503030403020204" pitchFamily="34" charset="0"/>
              </a:rPr>
              <a:t> </a:t>
            </a:r>
            <a:r>
              <a:rPr lang="en-GB" err="1">
                <a:effectLst/>
                <a:latin typeface="Myriad Pro" panose="020B0503030403020204" pitchFamily="34" charset="0"/>
              </a:rPr>
              <a:t>alistis</a:t>
            </a:r>
            <a:r>
              <a:rPr lang="en-GB">
                <a:effectLst/>
                <a:latin typeface="Myriad Pro" panose="020B0503030403020204" pitchFamily="34" charset="0"/>
              </a:rPr>
              <a:t> </a:t>
            </a:r>
            <a:r>
              <a:rPr lang="en-GB" err="1">
                <a:effectLst/>
                <a:latin typeface="Myriad Pro" panose="020B0503030403020204" pitchFamily="34" charset="0"/>
              </a:rPr>
              <a:t>ipsapicidis</a:t>
            </a:r>
            <a:r>
              <a:rPr lang="en-GB">
                <a:effectLst/>
                <a:latin typeface="Myriad Pro" panose="020B0503030403020204" pitchFamily="34" charset="0"/>
              </a:rPr>
              <a:t> </a:t>
            </a:r>
            <a:r>
              <a:rPr lang="en-GB" err="1">
                <a:effectLst/>
                <a:latin typeface="Myriad Pro" panose="020B0503030403020204" pitchFamily="34" charset="0"/>
              </a:rPr>
              <a:t>autae</a:t>
            </a:r>
            <a:r>
              <a:rPr lang="en-GB">
                <a:effectLst/>
                <a:latin typeface="Myriad Pro" panose="020B0503030403020204" pitchFamily="34" charset="0"/>
              </a:rPr>
              <a:t> </a:t>
            </a:r>
            <a:r>
              <a:rPr lang="en-GB" err="1">
                <a:effectLst/>
                <a:latin typeface="Myriad Pro" panose="020B0503030403020204" pitchFamily="34" charset="0"/>
              </a:rPr>
              <a:t>sam</a:t>
            </a:r>
            <a:r>
              <a:rPr lang="en-GB">
                <a:effectLst/>
                <a:latin typeface="Myriad Pro" panose="020B0503030403020204" pitchFamily="34" charset="0"/>
              </a:rPr>
              <a:t> </a:t>
            </a:r>
            <a:r>
              <a:rPr lang="en-GB" err="1">
                <a:effectLst/>
                <a:latin typeface="Myriad Pro" panose="020B0503030403020204" pitchFamily="34" charset="0"/>
              </a:rPr>
              <a:t>eicipid</a:t>
            </a:r>
            <a:r>
              <a:rPr lang="en-GB">
                <a:effectLst/>
                <a:latin typeface="Myriad Pro" panose="020B0503030403020204" pitchFamily="34" charset="0"/>
              </a:rPr>
              <a:t> </a:t>
            </a:r>
            <a:r>
              <a:rPr lang="en-GB" err="1">
                <a:effectLst/>
                <a:latin typeface="Myriad Pro" panose="020B0503030403020204" pitchFamily="34" charset="0"/>
              </a:rPr>
              <a:t>mo</a:t>
            </a:r>
            <a:r>
              <a:rPr lang="en-GB">
                <a:effectLst/>
                <a:latin typeface="Myriad Pro" panose="020B0503030403020204" pitchFamily="34" charset="0"/>
              </a:rPr>
              <a:t> </a:t>
            </a:r>
            <a:r>
              <a:rPr lang="en-GB" err="1">
                <a:effectLst/>
                <a:latin typeface="Myriad Pro" panose="020B0503030403020204" pitchFamily="34" charset="0"/>
              </a:rPr>
              <a:t>ventis</a:t>
            </a:r>
            <a:r>
              <a:rPr lang="en-GB">
                <a:effectLst/>
                <a:latin typeface="Myriad Pro" panose="020B0503030403020204" pitchFamily="34" charset="0"/>
              </a:rPr>
              <a:t> </a:t>
            </a:r>
            <a:r>
              <a:rPr lang="en-GB" err="1">
                <a:effectLst/>
                <a:latin typeface="Myriad Pro" panose="020B0503030403020204" pitchFamily="34" charset="0"/>
              </a:rPr>
              <a:t>aliquidenis</a:t>
            </a:r>
            <a:r>
              <a:rPr lang="en-GB">
                <a:effectLst/>
                <a:latin typeface="Myriad Pro" panose="020B0503030403020204" pitchFamily="34" charset="0"/>
              </a:rPr>
              <a:t> </a:t>
            </a:r>
            <a:r>
              <a:rPr lang="en-GB" err="1">
                <a:effectLst/>
                <a:latin typeface="Myriad Pro" panose="020B0503030403020204" pitchFamily="34" charset="0"/>
              </a:rPr>
              <a:t>conet</a:t>
            </a:r>
            <a:r>
              <a:rPr lang="en-GB">
                <a:effectLst/>
                <a:latin typeface="Myriad Pro" panose="020B0503030403020204" pitchFamily="34" charset="0"/>
              </a:rPr>
              <a:t> </a:t>
            </a:r>
            <a:r>
              <a:rPr lang="en-GB" err="1">
                <a:effectLst/>
                <a:latin typeface="Myriad Pro" panose="020B0503030403020204" pitchFamily="34" charset="0"/>
              </a:rPr>
              <a:t>fuga</a:t>
            </a:r>
            <a:r>
              <a:rPr lang="en-GB">
                <a:effectLst/>
                <a:latin typeface="Myriad Pro" panose="020B0503030403020204" pitchFamily="34" charset="0"/>
              </a:rPr>
              <a:t>. </a:t>
            </a:r>
            <a:r>
              <a:rPr lang="en-GB" err="1">
                <a:effectLst/>
                <a:latin typeface="Myriad Pro" panose="020B0503030403020204" pitchFamily="34" charset="0"/>
              </a:rPr>
              <a:t>Nequame</a:t>
            </a:r>
            <a:r>
              <a:rPr lang="en-GB">
                <a:effectLst/>
                <a:latin typeface="Myriad Pro" panose="020B0503030403020204" pitchFamily="34" charset="0"/>
              </a:rPr>
              <a:t> </a:t>
            </a:r>
            <a:r>
              <a:rPr lang="en-GB" err="1">
                <a:effectLst/>
                <a:latin typeface="Myriad Pro" panose="020B0503030403020204" pitchFamily="34" charset="0"/>
              </a:rPr>
              <a:t>volorrovit</a:t>
            </a:r>
            <a:r>
              <a:rPr lang="en-GB">
                <a:effectLst/>
                <a:latin typeface="Myriad Pro" panose="020B0503030403020204" pitchFamily="34" charset="0"/>
              </a:rPr>
              <a:t> pe </a:t>
            </a:r>
            <a:r>
              <a:rPr lang="en-GB" err="1">
                <a:effectLst/>
                <a:latin typeface="Myriad Pro" panose="020B0503030403020204" pitchFamily="34" charset="0"/>
              </a:rPr>
              <a:t>aceperf</a:t>
            </a:r>
            <a:r>
              <a:rPr lang="en-GB">
                <a:effectLst/>
                <a:latin typeface="Myriad Pro" panose="020B0503030403020204" pitchFamily="34" charset="0"/>
              </a:rPr>
              <a:t> </a:t>
            </a:r>
            <a:r>
              <a:rPr lang="en-GB" err="1">
                <a:effectLst/>
                <a:latin typeface="Myriad Pro" panose="020B0503030403020204" pitchFamily="34" charset="0"/>
              </a:rPr>
              <a:t>erovit</a:t>
            </a:r>
            <a:r>
              <a:rPr lang="en-GB">
                <a:effectLst/>
                <a:latin typeface="Myriad Pro" panose="020B0503030403020204" pitchFamily="34" charset="0"/>
              </a:rPr>
              <a:t> </a:t>
            </a:r>
            <a:r>
              <a:rPr lang="en-GB" err="1">
                <a:effectLst/>
                <a:latin typeface="Myriad Pro" panose="020B0503030403020204" pitchFamily="34" charset="0"/>
              </a:rPr>
              <a:t>officid</a:t>
            </a:r>
            <a:r>
              <a:rPr lang="en-GB">
                <a:effectLst/>
                <a:latin typeface="Myriad Pro" panose="020B0503030403020204" pitchFamily="34" charset="0"/>
              </a:rPr>
              <a:t> que </a:t>
            </a:r>
            <a:r>
              <a:rPr lang="en-GB" err="1">
                <a:effectLst/>
                <a:latin typeface="Myriad Pro" panose="020B0503030403020204" pitchFamily="34" charset="0"/>
              </a:rPr>
              <a:t>restiuntiam</a:t>
            </a:r>
            <a:r>
              <a:rPr lang="en-GB">
                <a:effectLst/>
                <a:latin typeface="Myriad Pro" panose="020B0503030403020204" pitchFamily="34" charset="0"/>
              </a:rPr>
              <a:t> </a:t>
            </a:r>
            <a:r>
              <a:rPr lang="en-GB" err="1">
                <a:effectLst/>
                <a:latin typeface="Myriad Pro" panose="020B0503030403020204" pitchFamily="34" charset="0"/>
              </a:rPr>
              <a:t>volest</a:t>
            </a:r>
            <a:r>
              <a:rPr lang="en-GB">
                <a:effectLst/>
                <a:latin typeface="Myriad Pro" panose="020B0503030403020204" pitchFamily="34" charset="0"/>
              </a:rPr>
              <a:t>, </a:t>
            </a:r>
            <a:r>
              <a:rPr lang="en-GB" err="1">
                <a:effectLst/>
                <a:latin typeface="Myriad Pro" panose="020B0503030403020204" pitchFamily="34" charset="0"/>
              </a:rPr>
              <a:t>iumquatur</a:t>
            </a:r>
            <a:r>
              <a:rPr lang="en-GB">
                <a:effectLst/>
                <a:latin typeface="Myriad Pro" panose="020B0503030403020204" pitchFamily="34" charset="0"/>
              </a:rPr>
              <a:t> </a:t>
            </a:r>
            <a:r>
              <a:rPr lang="en-GB" err="1">
                <a:effectLst/>
                <a:latin typeface="Myriad Pro" panose="020B0503030403020204" pitchFamily="34" charset="0"/>
              </a:rPr>
              <a:t>sitatec</a:t>
            </a:r>
            <a:r>
              <a:rPr lang="en-GB">
                <a:effectLst/>
                <a:latin typeface="Myriad Pro" panose="020B0503030403020204" pitchFamily="34" charset="0"/>
              </a:rPr>
              <a:t> </a:t>
            </a:r>
            <a:r>
              <a:rPr lang="en-GB" err="1">
                <a:effectLst/>
                <a:latin typeface="Myriad Pro" panose="020B0503030403020204" pitchFamily="34" charset="0"/>
              </a:rPr>
              <a:t>temost</a:t>
            </a:r>
            <a:r>
              <a:rPr lang="en-GB">
                <a:effectLst/>
                <a:latin typeface="Myriad Pro" panose="020B0503030403020204" pitchFamily="34" charset="0"/>
              </a:rPr>
              <a:t> </a:t>
            </a:r>
            <a:r>
              <a:rPr lang="en-GB" err="1">
                <a:effectLst/>
                <a:latin typeface="Myriad Pro" panose="020B0503030403020204" pitchFamily="34" charset="0"/>
              </a:rPr>
              <a:t>enis</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a:t>
            </a:r>
            <a:r>
              <a:rPr lang="en-GB" err="1">
                <a:effectLst/>
                <a:latin typeface="Myriad Pro" panose="020B0503030403020204" pitchFamily="34" charset="0"/>
              </a:rPr>
              <a:t>dollab</a:t>
            </a:r>
            <a:r>
              <a:rPr lang="en-GB">
                <a:effectLst/>
                <a:latin typeface="Myriad Pro" panose="020B0503030403020204" pitchFamily="34" charset="0"/>
              </a:rPr>
              <a:t> </a:t>
            </a:r>
            <a:r>
              <a:rPr lang="en-GB" err="1">
                <a:effectLst/>
                <a:latin typeface="Myriad Pro" panose="020B0503030403020204" pitchFamily="34" charset="0"/>
              </a:rPr>
              <a:t>ipit</a:t>
            </a:r>
            <a:r>
              <a:rPr lang="en-GB">
                <a:effectLst/>
                <a:latin typeface="Myriad Pro" panose="020B0503030403020204" pitchFamily="34" charset="0"/>
              </a:rPr>
              <a:t> </a:t>
            </a:r>
            <a:r>
              <a:rPr lang="en-GB" err="1">
                <a:effectLst/>
                <a:latin typeface="Myriad Pro" panose="020B0503030403020204" pitchFamily="34" charset="0"/>
              </a:rPr>
              <a:t>vendist</a:t>
            </a:r>
            <a:r>
              <a:rPr lang="en-GB">
                <a:effectLst/>
                <a:latin typeface="Myriad Pro" panose="020B0503030403020204" pitchFamily="34" charset="0"/>
              </a:rPr>
              <a:t> </a:t>
            </a:r>
            <a:r>
              <a:rPr lang="en-GB" err="1">
                <a:effectLst/>
                <a:latin typeface="Myriad Pro" panose="020B0503030403020204" pitchFamily="34" charset="0"/>
              </a:rPr>
              <a:t>aliscipsus</a:t>
            </a:r>
            <a:r>
              <a:rPr lang="en-GB">
                <a:effectLst/>
                <a:latin typeface="Myriad Pro" panose="020B0503030403020204" pitchFamily="34" charset="0"/>
              </a:rPr>
              <a:t> </a:t>
            </a:r>
            <a:r>
              <a:rPr lang="en-GB" err="1">
                <a:effectLst/>
                <a:latin typeface="Myriad Pro" panose="020B0503030403020204" pitchFamily="34" charset="0"/>
              </a:rPr>
              <a:t>eture</a:t>
            </a:r>
            <a:r>
              <a:rPr lang="en-GB">
                <a:effectLst/>
                <a:latin typeface="Myriad Pro" panose="020B0503030403020204" pitchFamily="34" charset="0"/>
              </a:rPr>
              <a:t> est.</a:t>
            </a:r>
          </a:p>
        </p:txBody>
      </p:sp>
      <p:sp>
        <p:nvSpPr>
          <p:cNvPr id="8" name="Text Placeholder 9">
            <a:extLst>
              <a:ext uri="{FF2B5EF4-FFF2-40B4-BE49-F238E27FC236}">
                <a16:creationId xmlns:a16="http://schemas.microsoft.com/office/drawing/2014/main" id="{63BBCC06-ECDF-5DB4-2B8D-C3F8C1153C89}"/>
              </a:ext>
            </a:extLst>
          </p:cNvPr>
          <p:cNvSpPr>
            <a:spLocks noGrp="1"/>
          </p:cNvSpPr>
          <p:nvPr>
            <p:ph type="body" sz="quarter" idx="11"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a:t>SLIDE TITLE GILL</a:t>
            </a:r>
          </a:p>
        </p:txBody>
      </p:sp>
    </p:spTree>
    <p:extLst>
      <p:ext uri="{BB962C8B-B14F-4D97-AF65-F5344CB8AC3E}">
        <p14:creationId xmlns:p14="http://schemas.microsoft.com/office/powerpoint/2010/main" val="87137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slide 1">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F3D2E1EB-9E6B-67C4-5475-4A8EDF63F04E}"/>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a:t>SLIDE TITLE GILL</a:t>
            </a:r>
          </a:p>
        </p:txBody>
      </p:sp>
      <p:sp>
        <p:nvSpPr>
          <p:cNvPr id="8" name="Text Placeholder 11">
            <a:extLst>
              <a:ext uri="{FF2B5EF4-FFF2-40B4-BE49-F238E27FC236}">
                <a16:creationId xmlns:a16="http://schemas.microsoft.com/office/drawing/2014/main" id="{92265DD3-232E-A2B7-DC9D-9FDF203E940A}"/>
              </a:ext>
            </a:extLst>
          </p:cNvPr>
          <p:cNvSpPr>
            <a:spLocks noGrp="1"/>
          </p:cNvSpPr>
          <p:nvPr>
            <p:ph type="body" sz="quarter" idx="11" hasCustomPrompt="1"/>
          </p:nvPr>
        </p:nvSpPr>
        <p:spPr>
          <a:xfrm>
            <a:off x="1012825" y="1649186"/>
            <a:ext cx="10123488" cy="45881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a:solidFill>
                  <a:srgbClr val="000000"/>
                </a:solidFill>
                <a:latin typeface="Gill Sans MT" panose="020B0502020104020203" pitchFamily="34" charset="77"/>
              </a:defRPr>
            </a:lvl1pPr>
          </a:lstStyle>
          <a:p>
            <a:r>
              <a:rPr lang="en-GB">
                <a:effectLst/>
                <a:latin typeface="Myriad Pro" panose="020B0503030403020204" pitchFamily="34" charset="0"/>
              </a:rPr>
              <a:t>Slide content Gill. </a:t>
            </a:r>
            <a:r>
              <a:rPr lang="en-GB" err="1">
                <a:effectLst/>
                <a:latin typeface="Myriad Pro" panose="020B0503030403020204" pitchFamily="34" charset="0"/>
              </a:rPr>
              <a:t>Oluptat</a:t>
            </a:r>
            <a:r>
              <a:rPr lang="en-GB">
                <a:effectLst/>
                <a:latin typeface="Myriad Pro" panose="020B0503030403020204" pitchFamily="34" charset="0"/>
              </a:rPr>
              <a:t> </a:t>
            </a:r>
            <a:r>
              <a:rPr lang="en-GB" err="1">
                <a:effectLst/>
                <a:latin typeface="Myriad Pro" panose="020B0503030403020204" pitchFamily="34" charset="0"/>
              </a:rPr>
              <a:t>hilit</a:t>
            </a:r>
            <a:r>
              <a:rPr lang="en-GB">
                <a:effectLst/>
                <a:latin typeface="Myriad Pro" panose="020B0503030403020204" pitchFamily="34" charset="0"/>
              </a:rPr>
              <a:t>, </a:t>
            </a:r>
            <a:r>
              <a:rPr lang="en-GB" err="1">
                <a:effectLst/>
                <a:latin typeface="Myriad Pro" panose="020B0503030403020204" pitchFamily="34" charset="0"/>
              </a:rPr>
              <a:t>sequia</a:t>
            </a:r>
            <a:r>
              <a:rPr lang="en-GB">
                <a:effectLst/>
                <a:latin typeface="Myriad Pro" panose="020B0503030403020204" pitchFamily="34" charset="0"/>
              </a:rPr>
              <a:t> qui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estin</a:t>
            </a:r>
            <a:r>
              <a:rPr lang="en-GB">
                <a:effectLst/>
                <a:latin typeface="Myriad Pro" panose="020B0503030403020204" pitchFamily="34" charset="0"/>
              </a:rPr>
              <a:t> </a:t>
            </a:r>
            <a:r>
              <a:rPr lang="en-GB" err="1">
                <a:effectLst/>
                <a:latin typeface="Myriad Pro" panose="020B0503030403020204" pitchFamily="34" charset="0"/>
              </a:rPr>
              <a:t>ea</a:t>
            </a:r>
            <a:r>
              <a:rPr lang="en-GB">
                <a:effectLst/>
                <a:latin typeface="Myriad Pro" panose="020B0503030403020204" pitchFamily="34" charset="0"/>
              </a:rPr>
              <a:t> </a:t>
            </a:r>
            <a:r>
              <a:rPr lang="en-GB" err="1">
                <a:effectLst/>
                <a:latin typeface="Myriad Pro" panose="020B0503030403020204" pitchFamily="34" charset="0"/>
              </a:rPr>
              <a:t>eum</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pro </a:t>
            </a:r>
            <a:r>
              <a:rPr lang="en-GB" err="1">
                <a:effectLst/>
                <a:latin typeface="Myriad Pro" panose="020B0503030403020204" pitchFamily="34" charset="0"/>
              </a:rPr>
              <a:t>officimil</a:t>
            </a:r>
            <a:r>
              <a:rPr lang="en-GB">
                <a:effectLst/>
                <a:latin typeface="Myriad Pro" panose="020B0503030403020204" pitchFamily="34" charset="0"/>
              </a:rPr>
              <a:t> is </a:t>
            </a:r>
            <a:r>
              <a:rPr lang="en-GB" err="1">
                <a:effectLst/>
                <a:latin typeface="Myriad Pro" panose="020B0503030403020204" pitchFamily="34" charset="0"/>
              </a:rPr>
              <a:t>cus</a:t>
            </a:r>
            <a:r>
              <a:rPr lang="en-GB">
                <a:effectLst/>
                <a:latin typeface="Myriad Pro" panose="020B0503030403020204" pitchFamily="34" charset="0"/>
              </a:rPr>
              <a:t> es </a:t>
            </a:r>
            <a:r>
              <a:rPr lang="en-GB" err="1">
                <a:effectLst/>
                <a:latin typeface="Myriad Pro" panose="020B0503030403020204" pitchFamily="34" charset="0"/>
              </a:rPr>
              <a:t>idis</a:t>
            </a:r>
            <a:r>
              <a:rPr lang="en-GB">
                <a:effectLst/>
                <a:latin typeface="Myriad Pro" panose="020B0503030403020204" pitchFamily="34" charset="0"/>
              </a:rPr>
              <a:t> </a:t>
            </a:r>
            <a:r>
              <a:rPr lang="en-GB" err="1">
                <a:effectLst/>
                <a:latin typeface="Myriad Pro" panose="020B0503030403020204" pitchFamily="34" charset="0"/>
              </a:rPr>
              <a:t>aliam</a:t>
            </a:r>
            <a:r>
              <a:rPr lang="en-GB">
                <a:effectLst/>
                <a:latin typeface="Myriad Pro" panose="020B0503030403020204" pitchFamily="34" charset="0"/>
              </a:rPr>
              <a:t>, con </a:t>
            </a:r>
            <a:r>
              <a:rPr lang="en-GB" err="1">
                <a:effectLst/>
                <a:latin typeface="Myriad Pro" panose="020B0503030403020204" pitchFamily="34" charset="0"/>
              </a:rPr>
              <a:t>pellupt</a:t>
            </a:r>
            <a:r>
              <a:rPr lang="en-GB">
                <a:effectLst/>
                <a:latin typeface="Myriad Pro" panose="020B0503030403020204" pitchFamily="34" charset="0"/>
              </a:rPr>
              <a:t> </a:t>
            </a:r>
            <a:r>
              <a:rPr lang="en-GB" err="1">
                <a:effectLst/>
                <a:latin typeface="Myriad Pro" panose="020B0503030403020204" pitchFamily="34" charset="0"/>
              </a:rPr>
              <a:t>ioreictatur</a:t>
            </a:r>
            <a:r>
              <a:rPr lang="en-GB">
                <a:effectLst/>
                <a:latin typeface="Myriad Pro" panose="020B0503030403020204" pitchFamily="34" charset="0"/>
              </a:rPr>
              <a:t> re </a:t>
            </a:r>
            <a:r>
              <a:rPr lang="en-GB" err="1">
                <a:effectLst/>
                <a:latin typeface="Myriad Pro" panose="020B0503030403020204" pitchFamily="34" charset="0"/>
              </a:rPr>
              <a:t>soluptat</a:t>
            </a:r>
            <a:r>
              <a:rPr lang="en-GB">
                <a:effectLst/>
                <a:latin typeface="Myriad Pro" panose="020B0503030403020204" pitchFamily="34" charset="0"/>
              </a:rPr>
              <a:t>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autem</a:t>
            </a:r>
            <a:r>
              <a:rPr lang="en-GB">
                <a:effectLst/>
                <a:latin typeface="Myriad Pro" panose="020B0503030403020204" pitchFamily="34" charset="0"/>
              </a:rPr>
              <a:t>. </a:t>
            </a:r>
            <a:r>
              <a:rPr lang="en-GB" err="1">
                <a:effectLst/>
                <a:latin typeface="Myriad Pro" panose="020B0503030403020204" pitchFamily="34" charset="0"/>
              </a:rPr>
              <a:t>Laborum</a:t>
            </a:r>
            <a:r>
              <a:rPr lang="en-GB">
                <a:effectLst/>
                <a:latin typeface="Myriad Pro" panose="020B0503030403020204" pitchFamily="34" charset="0"/>
              </a:rPr>
              <a:t> </a:t>
            </a:r>
            <a:r>
              <a:rPr lang="en-GB" err="1">
                <a:effectLst/>
                <a:latin typeface="Myriad Pro" panose="020B0503030403020204" pitchFamily="34" charset="0"/>
              </a:rPr>
              <a:t>faceped</a:t>
            </a:r>
            <a:r>
              <a:rPr lang="en-GB">
                <a:effectLst/>
                <a:latin typeface="Myriad Pro" panose="020B0503030403020204" pitchFamily="34" charset="0"/>
              </a:rPr>
              <a:t> </a:t>
            </a:r>
            <a:r>
              <a:rPr lang="en-GB" err="1">
                <a:effectLst/>
                <a:latin typeface="Myriad Pro" panose="020B0503030403020204" pitchFamily="34" charset="0"/>
              </a:rPr>
              <a:t>eaquisqui</a:t>
            </a:r>
            <a:r>
              <a:rPr lang="en-GB">
                <a:effectLst/>
                <a:latin typeface="Myriad Pro" panose="020B0503030403020204" pitchFamily="34" charset="0"/>
              </a:rPr>
              <a:t> </a:t>
            </a:r>
            <a:r>
              <a:rPr lang="en-GB" err="1">
                <a:effectLst/>
                <a:latin typeface="Myriad Pro" panose="020B0503030403020204" pitchFamily="34" charset="0"/>
              </a:rPr>
              <a:t>quidi</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que </a:t>
            </a:r>
            <a:r>
              <a:rPr lang="en-GB" err="1">
                <a:effectLst/>
                <a:latin typeface="Myriad Pro" panose="020B0503030403020204" pitchFamily="34" charset="0"/>
              </a:rPr>
              <a:t>aut</a:t>
            </a:r>
            <a:r>
              <a:rPr lang="en-GB">
                <a:effectLst/>
                <a:latin typeface="Myriad Pro" panose="020B0503030403020204" pitchFamily="34" charset="0"/>
              </a:rPr>
              <a:t> </a:t>
            </a:r>
            <a:r>
              <a:rPr lang="en-GB" err="1">
                <a:effectLst/>
                <a:latin typeface="Myriad Pro" panose="020B0503030403020204" pitchFamily="34" charset="0"/>
              </a:rPr>
              <a:t>alicabo</a:t>
            </a:r>
            <a:r>
              <a:rPr lang="en-GB">
                <a:effectLst/>
                <a:latin typeface="Myriad Pro" panose="020B0503030403020204" pitchFamily="34" charset="0"/>
              </a:rPr>
              <a:t> </a:t>
            </a:r>
            <a:r>
              <a:rPr lang="en-GB" err="1">
                <a:effectLst/>
                <a:latin typeface="Myriad Pro" panose="020B0503030403020204" pitchFamily="34" charset="0"/>
              </a:rPr>
              <a:t>rrovit</a:t>
            </a:r>
            <a:r>
              <a:rPr lang="en-GB">
                <a:effectLst/>
                <a:latin typeface="Myriad Pro" panose="020B0503030403020204" pitchFamily="34" charset="0"/>
              </a:rPr>
              <a:t> </a:t>
            </a:r>
            <a:r>
              <a:rPr lang="en-GB" err="1">
                <a:effectLst/>
                <a:latin typeface="Myriad Pro" panose="020B0503030403020204" pitchFamily="34" charset="0"/>
              </a:rPr>
              <a:t>hiligendici</a:t>
            </a:r>
            <a:r>
              <a:rPr lang="en-GB">
                <a:effectLst/>
                <a:latin typeface="Myriad Pro" panose="020B0503030403020204" pitchFamily="34" charset="0"/>
              </a:rPr>
              <a:t> </a:t>
            </a:r>
            <a:r>
              <a:rPr lang="en-GB" err="1">
                <a:effectLst/>
                <a:latin typeface="Myriad Pro" panose="020B0503030403020204" pitchFamily="34" charset="0"/>
              </a:rPr>
              <a:t>volore</a:t>
            </a:r>
            <a:r>
              <a:rPr lang="en-GB">
                <a:effectLst/>
                <a:latin typeface="Myriad Pro" panose="020B0503030403020204" pitchFamily="34" charset="0"/>
              </a:rPr>
              <a:t> </a:t>
            </a:r>
            <a:r>
              <a:rPr lang="en-GB" err="1">
                <a:effectLst/>
                <a:latin typeface="Myriad Pro" panose="020B0503030403020204" pitchFamily="34" charset="0"/>
              </a:rPr>
              <a:t>suntota</a:t>
            </a:r>
            <a:r>
              <a:rPr lang="en-GB">
                <a:effectLst/>
                <a:latin typeface="Myriad Pro" panose="020B0503030403020204" pitchFamily="34" charset="0"/>
              </a:rPr>
              <a:t> </a:t>
            </a:r>
            <a:r>
              <a:rPr lang="en-GB" err="1">
                <a:effectLst/>
                <a:latin typeface="Myriad Pro" panose="020B0503030403020204" pitchFamily="34" charset="0"/>
              </a:rPr>
              <a:t>alistis</a:t>
            </a:r>
            <a:r>
              <a:rPr lang="en-GB">
                <a:effectLst/>
                <a:latin typeface="Myriad Pro" panose="020B0503030403020204" pitchFamily="34" charset="0"/>
              </a:rPr>
              <a:t> </a:t>
            </a:r>
            <a:r>
              <a:rPr lang="en-GB" err="1">
                <a:effectLst/>
                <a:latin typeface="Myriad Pro" panose="020B0503030403020204" pitchFamily="34" charset="0"/>
              </a:rPr>
              <a:t>ipsapicidis</a:t>
            </a:r>
            <a:r>
              <a:rPr lang="en-GB">
                <a:effectLst/>
                <a:latin typeface="Myriad Pro" panose="020B0503030403020204" pitchFamily="34" charset="0"/>
              </a:rPr>
              <a:t> </a:t>
            </a:r>
            <a:r>
              <a:rPr lang="en-GB" err="1">
                <a:effectLst/>
                <a:latin typeface="Myriad Pro" panose="020B0503030403020204" pitchFamily="34" charset="0"/>
              </a:rPr>
              <a:t>autae</a:t>
            </a:r>
            <a:r>
              <a:rPr lang="en-GB">
                <a:effectLst/>
                <a:latin typeface="Myriad Pro" panose="020B0503030403020204" pitchFamily="34" charset="0"/>
              </a:rPr>
              <a:t> </a:t>
            </a:r>
            <a:r>
              <a:rPr lang="en-GB" err="1">
                <a:effectLst/>
                <a:latin typeface="Myriad Pro" panose="020B0503030403020204" pitchFamily="34" charset="0"/>
              </a:rPr>
              <a:t>sam</a:t>
            </a:r>
            <a:r>
              <a:rPr lang="en-GB">
                <a:effectLst/>
                <a:latin typeface="Myriad Pro" panose="020B0503030403020204" pitchFamily="34" charset="0"/>
              </a:rPr>
              <a:t> </a:t>
            </a:r>
            <a:r>
              <a:rPr lang="en-GB" err="1">
                <a:effectLst/>
                <a:latin typeface="Myriad Pro" panose="020B0503030403020204" pitchFamily="34" charset="0"/>
              </a:rPr>
              <a:t>eicipid</a:t>
            </a:r>
            <a:r>
              <a:rPr lang="en-GB">
                <a:effectLst/>
                <a:latin typeface="Myriad Pro" panose="020B0503030403020204" pitchFamily="34" charset="0"/>
              </a:rPr>
              <a:t> </a:t>
            </a:r>
            <a:r>
              <a:rPr lang="en-GB" err="1">
                <a:effectLst/>
                <a:latin typeface="Myriad Pro" panose="020B0503030403020204" pitchFamily="34" charset="0"/>
              </a:rPr>
              <a:t>mo</a:t>
            </a:r>
            <a:r>
              <a:rPr lang="en-GB">
                <a:effectLst/>
                <a:latin typeface="Myriad Pro" panose="020B0503030403020204" pitchFamily="34" charset="0"/>
              </a:rPr>
              <a:t> </a:t>
            </a:r>
            <a:r>
              <a:rPr lang="en-GB" err="1">
                <a:effectLst/>
                <a:latin typeface="Myriad Pro" panose="020B0503030403020204" pitchFamily="34" charset="0"/>
              </a:rPr>
              <a:t>ventis</a:t>
            </a:r>
            <a:r>
              <a:rPr lang="en-GB">
                <a:effectLst/>
                <a:latin typeface="Myriad Pro" panose="020B0503030403020204" pitchFamily="34" charset="0"/>
              </a:rPr>
              <a:t> </a:t>
            </a:r>
            <a:r>
              <a:rPr lang="en-GB" err="1">
                <a:effectLst/>
                <a:latin typeface="Myriad Pro" panose="020B0503030403020204" pitchFamily="34" charset="0"/>
              </a:rPr>
              <a:t>aliquidenis</a:t>
            </a:r>
            <a:r>
              <a:rPr lang="en-GB">
                <a:effectLst/>
                <a:latin typeface="Myriad Pro" panose="020B0503030403020204" pitchFamily="34" charset="0"/>
              </a:rPr>
              <a:t> </a:t>
            </a:r>
            <a:r>
              <a:rPr lang="en-GB" err="1">
                <a:effectLst/>
                <a:latin typeface="Myriad Pro" panose="020B0503030403020204" pitchFamily="34" charset="0"/>
              </a:rPr>
              <a:t>conet</a:t>
            </a:r>
            <a:r>
              <a:rPr lang="en-GB">
                <a:effectLst/>
                <a:latin typeface="Myriad Pro" panose="020B0503030403020204" pitchFamily="34" charset="0"/>
              </a:rPr>
              <a:t> </a:t>
            </a:r>
            <a:r>
              <a:rPr lang="en-GB" err="1">
                <a:effectLst/>
                <a:latin typeface="Myriad Pro" panose="020B0503030403020204" pitchFamily="34" charset="0"/>
              </a:rPr>
              <a:t>fuga</a:t>
            </a:r>
            <a:r>
              <a:rPr lang="en-GB">
                <a:effectLst/>
                <a:latin typeface="Myriad Pro" panose="020B0503030403020204" pitchFamily="34" charset="0"/>
              </a:rPr>
              <a:t>. </a:t>
            </a:r>
            <a:r>
              <a:rPr lang="en-GB" err="1">
                <a:effectLst/>
                <a:latin typeface="Myriad Pro" panose="020B0503030403020204" pitchFamily="34" charset="0"/>
              </a:rPr>
              <a:t>Nequame</a:t>
            </a:r>
            <a:r>
              <a:rPr lang="en-GB">
                <a:effectLst/>
                <a:latin typeface="Myriad Pro" panose="020B0503030403020204" pitchFamily="34" charset="0"/>
              </a:rPr>
              <a:t> </a:t>
            </a:r>
            <a:r>
              <a:rPr lang="en-GB" err="1">
                <a:effectLst/>
                <a:latin typeface="Myriad Pro" panose="020B0503030403020204" pitchFamily="34" charset="0"/>
              </a:rPr>
              <a:t>volorrovit</a:t>
            </a:r>
            <a:r>
              <a:rPr lang="en-GB">
                <a:effectLst/>
                <a:latin typeface="Myriad Pro" panose="020B0503030403020204" pitchFamily="34" charset="0"/>
              </a:rPr>
              <a:t> pe </a:t>
            </a:r>
            <a:r>
              <a:rPr lang="en-GB" err="1">
                <a:effectLst/>
                <a:latin typeface="Myriad Pro" panose="020B0503030403020204" pitchFamily="34" charset="0"/>
              </a:rPr>
              <a:t>aceperf</a:t>
            </a:r>
            <a:r>
              <a:rPr lang="en-GB">
                <a:effectLst/>
                <a:latin typeface="Myriad Pro" panose="020B0503030403020204" pitchFamily="34" charset="0"/>
              </a:rPr>
              <a:t> </a:t>
            </a:r>
            <a:r>
              <a:rPr lang="en-GB" err="1">
                <a:effectLst/>
                <a:latin typeface="Myriad Pro" panose="020B0503030403020204" pitchFamily="34" charset="0"/>
              </a:rPr>
              <a:t>erovit</a:t>
            </a:r>
            <a:r>
              <a:rPr lang="en-GB">
                <a:effectLst/>
                <a:latin typeface="Myriad Pro" panose="020B0503030403020204" pitchFamily="34" charset="0"/>
              </a:rPr>
              <a:t> </a:t>
            </a:r>
            <a:r>
              <a:rPr lang="en-GB" err="1">
                <a:effectLst/>
                <a:latin typeface="Myriad Pro" panose="020B0503030403020204" pitchFamily="34" charset="0"/>
              </a:rPr>
              <a:t>officid</a:t>
            </a:r>
            <a:r>
              <a:rPr lang="en-GB">
                <a:effectLst/>
                <a:latin typeface="Myriad Pro" panose="020B0503030403020204" pitchFamily="34" charset="0"/>
              </a:rPr>
              <a:t> que </a:t>
            </a:r>
            <a:r>
              <a:rPr lang="en-GB" err="1">
                <a:effectLst/>
                <a:latin typeface="Myriad Pro" panose="020B0503030403020204" pitchFamily="34" charset="0"/>
              </a:rPr>
              <a:t>restiuntiam</a:t>
            </a:r>
            <a:r>
              <a:rPr lang="en-GB">
                <a:effectLst/>
                <a:latin typeface="Myriad Pro" panose="020B0503030403020204" pitchFamily="34" charset="0"/>
              </a:rPr>
              <a:t> </a:t>
            </a:r>
            <a:r>
              <a:rPr lang="en-GB" err="1">
                <a:effectLst/>
                <a:latin typeface="Myriad Pro" panose="020B0503030403020204" pitchFamily="34" charset="0"/>
              </a:rPr>
              <a:t>volest</a:t>
            </a:r>
            <a:r>
              <a:rPr lang="en-GB">
                <a:effectLst/>
                <a:latin typeface="Myriad Pro" panose="020B0503030403020204" pitchFamily="34" charset="0"/>
              </a:rPr>
              <a:t>, </a:t>
            </a:r>
            <a:r>
              <a:rPr lang="en-GB" err="1">
                <a:effectLst/>
                <a:latin typeface="Myriad Pro" panose="020B0503030403020204" pitchFamily="34" charset="0"/>
              </a:rPr>
              <a:t>iumquatur</a:t>
            </a:r>
            <a:r>
              <a:rPr lang="en-GB">
                <a:effectLst/>
                <a:latin typeface="Myriad Pro" panose="020B0503030403020204" pitchFamily="34" charset="0"/>
              </a:rPr>
              <a:t> </a:t>
            </a:r>
            <a:r>
              <a:rPr lang="en-GB" err="1">
                <a:effectLst/>
                <a:latin typeface="Myriad Pro" panose="020B0503030403020204" pitchFamily="34" charset="0"/>
              </a:rPr>
              <a:t>sitatec</a:t>
            </a:r>
            <a:r>
              <a:rPr lang="en-GB">
                <a:effectLst/>
                <a:latin typeface="Myriad Pro" panose="020B0503030403020204" pitchFamily="34" charset="0"/>
              </a:rPr>
              <a:t> </a:t>
            </a:r>
            <a:r>
              <a:rPr lang="en-GB" err="1">
                <a:effectLst/>
                <a:latin typeface="Myriad Pro" panose="020B0503030403020204" pitchFamily="34" charset="0"/>
              </a:rPr>
              <a:t>temost</a:t>
            </a:r>
            <a:r>
              <a:rPr lang="en-GB">
                <a:effectLst/>
                <a:latin typeface="Myriad Pro" panose="020B0503030403020204" pitchFamily="34" charset="0"/>
              </a:rPr>
              <a:t> </a:t>
            </a:r>
            <a:r>
              <a:rPr lang="en-GB" err="1">
                <a:effectLst/>
                <a:latin typeface="Myriad Pro" panose="020B0503030403020204" pitchFamily="34" charset="0"/>
              </a:rPr>
              <a:t>enis</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a:t>
            </a:r>
            <a:r>
              <a:rPr lang="en-GB" err="1">
                <a:effectLst/>
                <a:latin typeface="Myriad Pro" panose="020B0503030403020204" pitchFamily="34" charset="0"/>
              </a:rPr>
              <a:t>dollab</a:t>
            </a:r>
            <a:r>
              <a:rPr lang="en-GB">
                <a:effectLst/>
                <a:latin typeface="Myriad Pro" panose="020B0503030403020204" pitchFamily="34" charset="0"/>
              </a:rPr>
              <a:t> </a:t>
            </a:r>
            <a:r>
              <a:rPr lang="en-GB" err="1">
                <a:effectLst/>
                <a:latin typeface="Myriad Pro" panose="020B0503030403020204" pitchFamily="34" charset="0"/>
              </a:rPr>
              <a:t>ipit</a:t>
            </a:r>
            <a:r>
              <a:rPr lang="en-GB">
                <a:effectLst/>
                <a:latin typeface="Myriad Pro" panose="020B0503030403020204" pitchFamily="34" charset="0"/>
              </a:rPr>
              <a:t> </a:t>
            </a:r>
            <a:r>
              <a:rPr lang="en-GB" err="1">
                <a:effectLst/>
                <a:latin typeface="Myriad Pro" panose="020B0503030403020204" pitchFamily="34" charset="0"/>
              </a:rPr>
              <a:t>vendist</a:t>
            </a:r>
            <a:r>
              <a:rPr lang="en-GB">
                <a:effectLst/>
                <a:latin typeface="Myriad Pro" panose="020B0503030403020204" pitchFamily="34" charset="0"/>
              </a:rPr>
              <a:t> </a:t>
            </a:r>
            <a:r>
              <a:rPr lang="en-GB" err="1">
                <a:effectLst/>
                <a:latin typeface="Myriad Pro" panose="020B0503030403020204" pitchFamily="34" charset="0"/>
              </a:rPr>
              <a:t>aliscipsus</a:t>
            </a:r>
            <a:r>
              <a:rPr lang="en-GB">
                <a:effectLst/>
                <a:latin typeface="Myriad Pro" panose="020B0503030403020204" pitchFamily="34" charset="0"/>
              </a:rPr>
              <a:t> </a:t>
            </a:r>
            <a:r>
              <a:rPr lang="en-GB" err="1">
                <a:effectLst/>
                <a:latin typeface="Myriad Pro" panose="020B0503030403020204" pitchFamily="34" charset="0"/>
              </a:rPr>
              <a:t>eture</a:t>
            </a:r>
            <a:r>
              <a:rPr lang="en-GB">
                <a:effectLst/>
                <a:latin typeface="Myriad Pro" panose="020B0503030403020204" pitchFamily="34" charset="0"/>
              </a:rPr>
              <a:t> est.</a:t>
            </a:r>
          </a:p>
        </p:txBody>
      </p:sp>
    </p:spTree>
    <p:extLst>
      <p:ext uri="{BB962C8B-B14F-4D97-AF65-F5344CB8AC3E}">
        <p14:creationId xmlns:p14="http://schemas.microsoft.com/office/powerpoint/2010/main" val="1798711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mp; bullets 1">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9246524-969C-BE3B-BDEE-FB570C2F7866}"/>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a:t>SLIDE TITLE GILL</a:t>
            </a:r>
          </a:p>
        </p:txBody>
      </p:sp>
      <p:sp>
        <p:nvSpPr>
          <p:cNvPr id="8" name="Text Placeholder 11">
            <a:extLst>
              <a:ext uri="{FF2B5EF4-FFF2-40B4-BE49-F238E27FC236}">
                <a16:creationId xmlns:a16="http://schemas.microsoft.com/office/drawing/2014/main" id="{316309F1-7C3D-14B8-81D9-3E1EB36C43E8}"/>
              </a:ext>
            </a:extLst>
          </p:cNvPr>
          <p:cNvSpPr>
            <a:spLocks noGrp="1"/>
          </p:cNvSpPr>
          <p:nvPr>
            <p:ph type="body" sz="quarter" idx="11" hasCustomPrompt="1"/>
          </p:nvPr>
        </p:nvSpPr>
        <p:spPr>
          <a:xfrm>
            <a:off x="1012825" y="1649186"/>
            <a:ext cx="4952040" cy="45881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a:solidFill>
                  <a:srgbClr val="000000"/>
                </a:solidFill>
                <a:latin typeface="Gill Sans MT" panose="020B0502020104020203" pitchFamily="34" charset="77"/>
              </a:defRPr>
            </a:lvl1pPr>
          </a:lstStyle>
          <a:p>
            <a:r>
              <a:rPr lang="en-GB">
                <a:effectLst/>
                <a:latin typeface="Myriad Pro" panose="020B0503030403020204" pitchFamily="34" charset="0"/>
              </a:rPr>
              <a:t>Slide content Gill. </a:t>
            </a:r>
            <a:r>
              <a:rPr lang="en-GB" err="1">
                <a:effectLst/>
                <a:latin typeface="Myriad Pro" panose="020B0503030403020204" pitchFamily="34" charset="0"/>
              </a:rPr>
              <a:t>Oluptat</a:t>
            </a:r>
            <a:r>
              <a:rPr lang="en-GB">
                <a:effectLst/>
                <a:latin typeface="Myriad Pro" panose="020B0503030403020204" pitchFamily="34" charset="0"/>
              </a:rPr>
              <a:t> </a:t>
            </a:r>
            <a:r>
              <a:rPr lang="en-GB" err="1">
                <a:effectLst/>
                <a:latin typeface="Myriad Pro" panose="020B0503030403020204" pitchFamily="34" charset="0"/>
              </a:rPr>
              <a:t>hilit</a:t>
            </a:r>
            <a:r>
              <a:rPr lang="en-GB">
                <a:effectLst/>
                <a:latin typeface="Myriad Pro" panose="020B0503030403020204" pitchFamily="34" charset="0"/>
              </a:rPr>
              <a:t>, </a:t>
            </a:r>
            <a:r>
              <a:rPr lang="en-GB" err="1">
                <a:effectLst/>
                <a:latin typeface="Myriad Pro" panose="020B0503030403020204" pitchFamily="34" charset="0"/>
              </a:rPr>
              <a:t>sequia</a:t>
            </a:r>
            <a:r>
              <a:rPr lang="en-GB">
                <a:effectLst/>
                <a:latin typeface="Myriad Pro" panose="020B0503030403020204" pitchFamily="34" charset="0"/>
              </a:rPr>
              <a:t> qui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estin</a:t>
            </a:r>
            <a:r>
              <a:rPr lang="en-GB">
                <a:effectLst/>
                <a:latin typeface="Myriad Pro" panose="020B0503030403020204" pitchFamily="34" charset="0"/>
              </a:rPr>
              <a:t> </a:t>
            </a:r>
            <a:r>
              <a:rPr lang="en-GB" err="1">
                <a:effectLst/>
                <a:latin typeface="Myriad Pro" panose="020B0503030403020204" pitchFamily="34" charset="0"/>
              </a:rPr>
              <a:t>ea</a:t>
            </a:r>
            <a:r>
              <a:rPr lang="en-GB">
                <a:effectLst/>
                <a:latin typeface="Myriad Pro" panose="020B0503030403020204" pitchFamily="34" charset="0"/>
              </a:rPr>
              <a:t> </a:t>
            </a:r>
            <a:r>
              <a:rPr lang="en-GB" err="1">
                <a:effectLst/>
                <a:latin typeface="Myriad Pro" panose="020B0503030403020204" pitchFamily="34" charset="0"/>
              </a:rPr>
              <a:t>eum</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pro </a:t>
            </a:r>
            <a:r>
              <a:rPr lang="en-GB" err="1">
                <a:effectLst/>
                <a:latin typeface="Myriad Pro" panose="020B0503030403020204" pitchFamily="34" charset="0"/>
              </a:rPr>
              <a:t>officimil</a:t>
            </a:r>
            <a:r>
              <a:rPr lang="en-GB">
                <a:effectLst/>
                <a:latin typeface="Myriad Pro" panose="020B0503030403020204" pitchFamily="34" charset="0"/>
              </a:rPr>
              <a:t> is </a:t>
            </a:r>
            <a:r>
              <a:rPr lang="en-GB" err="1">
                <a:effectLst/>
                <a:latin typeface="Myriad Pro" panose="020B0503030403020204" pitchFamily="34" charset="0"/>
              </a:rPr>
              <a:t>cus</a:t>
            </a:r>
            <a:r>
              <a:rPr lang="en-GB">
                <a:effectLst/>
                <a:latin typeface="Myriad Pro" panose="020B0503030403020204" pitchFamily="34" charset="0"/>
              </a:rPr>
              <a:t> es </a:t>
            </a:r>
            <a:r>
              <a:rPr lang="en-GB" err="1">
                <a:effectLst/>
                <a:latin typeface="Myriad Pro" panose="020B0503030403020204" pitchFamily="34" charset="0"/>
              </a:rPr>
              <a:t>idis</a:t>
            </a:r>
            <a:r>
              <a:rPr lang="en-GB">
                <a:effectLst/>
                <a:latin typeface="Myriad Pro" panose="020B0503030403020204" pitchFamily="34" charset="0"/>
              </a:rPr>
              <a:t> </a:t>
            </a:r>
            <a:r>
              <a:rPr lang="en-GB" err="1">
                <a:effectLst/>
                <a:latin typeface="Myriad Pro" panose="020B0503030403020204" pitchFamily="34" charset="0"/>
              </a:rPr>
              <a:t>aliam</a:t>
            </a:r>
            <a:r>
              <a:rPr lang="en-GB">
                <a:effectLst/>
                <a:latin typeface="Myriad Pro" panose="020B0503030403020204" pitchFamily="34" charset="0"/>
              </a:rPr>
              <a:t>, con </a:t>
            </a:r>
            <a:r>
              <a:rPr lang="en-GB" err="1">
                <a:effectLst/>
                <a:latin typeface="Myriad Pro" panose="020B0503030403020204" pitchFamily="34" charset="0"/>
              </a:rPr>
              <a:t>pellupt</a:t>
            </a:r>
            <a:r>
              <a:rPr lang="en-GB">
                <a:effectLst/>
                <a:latin typeface="Myriad Pro" panose="020B0503030403020204" pitchFamily="34" charset="0"/>
              </a:rPr>
              <a:t> </a:t>
            </a:r>
            <a:r>
              <a:rPr lang="en-GB" err="1">
                <a:effectLst/>
                <a:latin typeface="Myriad Pro" panose="020B0503030403020204" pitchFamily="34" charset="0"/>
              </a:rPr>
              <a:t>ioreictatur</a:t>
            </a:r>
            <a:r>
              <a:rPr lang="en-GB">
                <a:effectLst/>
                <a:latin typeface="Myriad Pro" panose="020B0503030403020204" pitchFamily="34" charset="0"/>
              </a:rPr>
              <a:t> re </a:t>
            </a:r>
            <a:r>
              <a:rPr lang="en-GB" err="1">
                <a:effectLst/>
                <a:latin typeface="Myriad Pro" panose="020B0503030403020204" pitchFamily="34" charset="0"/>
              </a:rPr>
              <a:t>soluptat</a:t>
            </a:r>
            <a:r>
              <a:rPr lang="en-GB">
                <a:effectLst/>
                <a:latin typeface="Myriad Pro" panose="020B0503030403020204" pitchFamily="34" charset="0"/>
              </a:rPr>
              <a:t>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autem</a:t>
            </a:r>
            <a:r>
              <a:rPr lang="en-GB">
                <a:effectLst/>
                <a:latin typeface="Myriad Pro" panose="020B0503030403020204" pitchFamily="34" charset="0"/>
              </a:rPr>
              <a:t>. </a:t>
            </a:r>
            <a:r>
              <a:rPr lang="en-GB" err="1">
                <a:effectLst/>
                <a:latin typeface="Myriad Pro" panose="020B0503030403020204" pitchFamily="34" charset="0"/>
              </a:rPr>
              <a:t>Laborum</a:t>
            </a:r>
            <a:r>
              <a:rPr lang="en-GB">
                <a:effectLst/>
                <a:latin typeface="Myriad Pro" panose="020B0503030403020204" pitchFamily="34" charset="0"/>
              </a:rPr>
              <a:t> </a:t>
            </a:r>
            <a:r>
              <a:rPr lang="en-GB" err="1">
                <a:effectLst/>
                <a:latin typeface="Myriad Pro" panose="020B0503030403020204" pitchFamily="34" charset="0"/>
              </a:rPr>
              <a:t>faceped</a:t>
            </a:r>
            <a:r>
              <a:rPr lang="en-GB">
                <a:effectLst/>
                <a:latin typeface="Myriad Pro" panose="020B0503030403020204" pitchFamily="34" charset="0"/>
              </a:rPr>
              <a:t> </a:t>
            </a:r>
            <a:r>
              <a:rPr lang="en-GB" err="1">
                <a:effectLst/>
                <a:latin typeface="Myriad Pro" panose="020B0503030403020204" pitchFamily="34" charset="0"/>
              </a:rPr>
              <a:t>eaquisqui</a:t>
            </a:r>
            <a:r>
              <a:rPr lang="en-GB">
                <a:effectLst/>
                <a:latin typeface="Myriad Pro" panose="020B0503030403020204" pitchFamily="34" charset="0"/>
              </a:rPr>
              <a:t> </a:t>
            </a:r>
            <a:r>
              <a:rPr lang="en-GB" err="1">
                <a:effectLst/>
                <a:latin typeface="Myriad Pro" panose="020B0503030403020204" pitchFamily="34" charset="0"/>
              </a:rPr>
              <a:t>quidi</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que </a:t>
            </a:r>
            <a:r>
              <a:rPr lang="en-GB" err="1">
                <a:effectLst/>
                <a:latin typeface="Myriad Pro" panose="020B0503030403020204" pitchFamily="34" charset="0"/>
              </a:rPr>
              <a:t>aut</a:t>
            </a:r>
            <a:r>
              <a:rPr lang="en-GB">
                <a:effectLst/>
                <a:latin typeface="Myriad Pro" panose="020B0503030403020204" pitchFamily="34" charset="0"/>
              </a:rPr>
              <a:t> </a:t>
            </a:r>
            <a:r>
              <a:rPr lang="en-GB" err="1">
                <a:effectLst/>
                <a:latin typeface="Myriad Pro" panose="020B0503030403020204" pitchFamily="34" charset="0"/>
              </a:rPr>
              <a:t>alicabo</a:t>
            </a:r>
            <a:r>
              <a:rPr lang="en-GB">
                <a:effectLst/>
                <a:latin typeface="Myriad Pro" panose="020B0503030403020204" pitchFamily="34" charset="0"/>
              </a:rPr>
              <a:t> </a:t>
            </a:r>
            <a:r>
              <a:rPr lang="en-GB" err="1">
                <a:effectLst/>
                <a:latin typeface="Myriad Pro" panose="020B0503030403020204" pitchFamily="34" charset="0"/>
              </a:rPr>
              <a:t>rrovit</a:t>
            </a:r>
            <a:r>
              <a:rPr lang="en-GB">
                <a:effectLst/>
                <a:latin typeface="Myriad Pro" panose="020B0503030403020204" pitchFamily="34" charset="0"/>
              </a:rPr>
              <a:t> </a:t>
            </a:r>
            <a:r>
              <a:rPr lang="en-GB" err="1">
                <a:effectLst/>
                <a:latin typeface="Myriad Pro" panose="020B0503030403020204" pitchFamily="34" charset="0"/>
              </a:rPr>
              <a:t>hiligendici</a:t>
            </a:r>
            <a:r>
              <a:rPr lang="en-GB">
                <a:effectLst/>
                <a:latin typeface="Myriad Pro" panose="020B0503030403020204" pitchFamily="34" charset="0"/>
              </a:rPr>
              <a:t> </a:t>
            </a:r>
            <a:r>
              <a:rPr lang="en-GB" err="1">
                <a:effectLst/>
                <a:latin typeface="Myriad Pro" panose="020B0503030403020204" pitchFamily="34" charset="0"/>
              </a:rPr>
              <a:t>volore</a:t>
            </a:r>
            <a:r>
              <a:rPr lang="en-GB">
                <a:effectLst/>
                <a:latin typeface="Myriad Pro" panose="020B0503030403020204" pitchFamily="34" charset="0"/>
              </a:rPr>
              <a:t> </a:t>
            </a:r>
            <a:r>
              <a:rPr lang="en-GB" err="1">
                <a:effectLst/>
                <a:latin typeface="Myriad Pro" panose="020B0503030403020204" pitchFamily="34" charset="0"/>
              </a:rPr>
              <a:t>suntota</a:t>
            </a:r>
            <a:r>
              <a:rPr lang="en-GB">
                <a:effectLst/>
                <a:latin typeface="Myriad Pro" panose="020B0503030403020204" pitchFamily="34" charset="0"/>
              </a:rPr>
              <a:t> </a:t>
            </a:r>
            <a:r>
              <a:rPr lang="en-GB" err="1">
                <a:effectLst/>
                <a:latin typeface="Myriad Pro" panose="020B0503030403020204" pitchFamily="34" charset="0"/>
              </a:rPr>
              <a:t>alistis</a:t>
            </a:r>
            <a:r>
              <a:rPr lang="en-GB">
                <a:effectLst/>
                <a:latin typeface="Myriad Pro" panose="020B0503030403020204" pitchFamily="34" charset="0"/>
              </a:rPr>
              <a:t> </a:t>
            </a:r>
            <a:r>
              <a:rPr lang="en-GB" err="1">
                <a:effectLst/>
                <a:latin typeface="Myriad Pro" panose="020B0503030403020204" pitchFamily="34" charset="0"/>
              </a:rPr>
              <a:t>ipsapicidis</a:t>
            </a:r>
            <a:r>
              <a:rPr lang="en-GB">
                <a:effectLst/>
                <a:latin typeface="Myriad Pro" panose="020B0503030403020204" pitchFamily="34" charset="0"/>
              </a:rPr>
              <a:t> </a:t>
            </a:r>
            <a:r>
              <a:rPr lang="en-GB" err="1">
                <a:effectLst/>
                <a:latin typeface="Myriad Pro" panose="020B0503030403020204" pitchFamily="34" charset="0"/>
              </a:rPr>
              <a:t>autae</a:t>
            </a:r>
            <a:r>
              <a:rPr lang="en-GB">
                <a:effectLst/>
                <a:latin typeface="Myriad Pro" panose="020B0503030403020204" pitchFamily="34" charset="0"/>
              </a:rPr>
              <a:t>.</a:t>
            </a:r>
          </a:p>
        </p:txBody>
      </p:sp>
      <p:sp>
        <p:nvSpPr>
          <p:cNvPr id="9" name="Rectangle: Rounded Corners 8">
            <a:extLst>
              <a:ext uri="{FF2B5EF4-FFF2-40B4-BE49-F238E27FC236}">
                <a16:creationId xmlns:a16="http://schemas.microsoft.com/office/drawing/2014/main" id="{9CF4DCC5-F978-A239-DD10-E034BD8A438F}"/>
              </a:ext>
            </a:extLst>
          </p:cNvPr>
          <p:cNvSpPr/>
          <p:nvPr userDrawn="1"/>
        </p:nvSpPr>
        <p:spPr>
          <a:xfrm>
            <a:off x="6655981" y="1534886"/>
            <a:ext cx="4480332" cy="4816701"/>
          </a:xfrm>
          <a:prstGeom prst="roundRect">
            <a:avLst>
              <a:gd name="adj" fmla="val 6534"/>
            </a:avLst>
          </a:prstGeom>
          <a:solidFill>
            <a:srgbClr val="D24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8568163C-7579-81C5-223A-5E368545FB13}"/>
              </a:ext>
            </a:extLst>
          </p:cNvPr>
          <p:cNvSpPr>
            <a:spLocks noGrp="1"/>
          </p:cNvSpPr>
          <p:nvPr>
            <p:ph type="body" sz="quarter" idx="12" hasCustomPrompt="1"/>
          </p:nvPr>
        </p:nvSpPr>
        <p:spPr>
          <a:xfrm>
            <a:off x="6789848" y="1675135"/>
            <a:ext cx="3991566" cy="4588102"/>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1"/>
                </a:solidFill>
                <a:latin typeface="Gill Sans MT" panose="020B0502020104020203" pitchFamily="34" charset="77"/>
              </a:defRPr>
            </a:lvl1pPr>
          </a:lstStyle>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p:txBody>
      </p:sp>
    </p:spTree>
    <p:extLst>
      <p:ext uri="{BB962C8B-B14F-4D97-AF65-F5344CB8AC3E}">
        <p14:creationId xmlns:p14="http://schemas.microsoft.com/office/powerpoint/2010/main" val="3945659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mp; bullets 2">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9246524-969C-BE3B-BDEE-FB570C2F7866}"/>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a:t>SLIDE TITLE GILL</a:t>
            </a:r>
          </a:p>
        </p:txBody>
      </p:sp>
      <p:sp>
        <p:nvSpPr>
          <p:cNvPr id="8" name="Text Placeholder 11">
            <a:extLst>
              <a:ext uri="{FF2B5EF4-FFF2-40B4-BE49-F238E27FC236}">
                <a16:creationId xmlns:a16="http://schemas.microsoft.com/office/drawing/2014/main" id="{316309F1-7C3D-14B8-81D9-3E1EB36C43E8}"/>
              </a:ext>
            </a:extLst>
          </p:cNvPr>
          <p:cNvSpPr>
            <a:spLocks noGrp="1"/>
          </p:cNvSpPr>
          <p:nvPr>
            <p:ph type="body" sz="quarter" idx="11" hasCustomPrompt="1"/>
          </p:nvPr>
        </p:nvSpPr>
        <p:spPr>
          <a:xfrm>
            <a:off x="6184273" y="1649185"/>
            <a:ext cx="4952040" cy="45881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a:solidFill>
                  <a:srgbClr val="000000"/>
                </a:solidFill>
                <a:latin typeface="Gill Sans MT" panose="020B0502020104020203" pitchFamily="34" charset="77"/>
              </a:defRPr>
            </a:lvl1pPr>
          </a:lstStyle>
          <a:p>
            <a:r>
              <a:rPr lang="en-GB">
                <a:effectLst/>
                <a:latin typeface="Myriad Pro" panose="020B0503030403020204" pitchFamily="34" charset="0"/>
              </a:rPr>
              <a:t>Slide content Gill. </a:t>
            </a:r>
            <a:r>
              <a:rPr lang="en-GB" err="1">
                <a:effectLst/>
                <a:latin typeface="Myriad Pro" panose="020B0503030403020204" pitchFamily="34" charset="0"/>
              </a:rPr>
              <a:t>Oluptat</a:t>
            </a:r>
            <a:r>
              <a:rPr lang="en-GB">
                <a:effectLst/>
                <a:latin typeface="Myriad Pro" panose="020B0503030403020204" pitchFamily="34" charset="0"/>
              </a:rPr>
              <a:t> </a:t>
            </a:r>
            <a:r>
              <a:rPr lang="en-GB" err="1">
                <a:effectLst/>
                <a:latin typeface="Myriad Pro" panose="020B0503030403020204" pitchFamily="34" charset="0"/>
              </a:rPr>
              <a:t>hilit</a:t>
            </a:r>
            <a:r>
              <a:rPr lang="en-GB">
                <a:effectLst/>
                <a:latin typeface="Myriad Pro" panose="020B0503030403020204" pitchFamily="34" charset="0"/>
              </a:rPr>
              <a:t>, </a:t>
            </a:r>
            <a:r>
              <a:rPr lang="en-GB" err="1">
                <a:effectLst/>
                <a:latin typeface="Myriad Pro" panose="020B0503030403020204" pitchFamily="34" charset="0"/>
              </a:rPr>
              <a:t>sequia</a:t>
            </a:r>
            <a:r>
              <a:rPr lang="en-GB">
                <a:effectLst/>
                <a:latin typeface="Myriad Pro" panose="020B0503030403020204" pitchFamily="34" charset="0"/>
              </a:rPr>
              <a:t> qui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estin</a:t>
            </a:r>
            <a:r>
              <a:rPr lang="en-GB">
                <a:effectLst/>
                <a:latin typeface="Myriad Pro" panose="020B0503030403020204" pitchFamily="34" charset="0"/>
              </a:rPr>
              <a:t> </a:t>
            </a:r>
            <a:r>
              <a:rPr lang="en-GB" err="1">
                <a:effectLst/>
                <a:latin typeface="Myriad Pro" panose="020B0503030403020204" pitchFamily="34" charset="0"/>
              </a:rPr>
              <a:t>ea</a:t>
            </a:r>
            <a:r>
              <a:rPr lang="en-GB">
                <a:effectLst/>
                <a:latin typeface="Myriad Pro" panose="020B0503030403020204" pitchFamily="34" charset="0"/>
              </a:rPr>
              <a:t> </a:t>
            </a:r>
            <a:r>
              <a:rPr lang="en-GB" err="1">
                <a:effectLst/>
                <a:latin typeface="Myriad Pro" panose="020B0503030403020204" pitchFamily="34" charset="0"/>
              </a:rPr>
              <a:t>eum</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pro </a:t>
            </a:r>
            <a:r>
              <a:rPr lang="en-GB" err="1">
                <a:effectLst/>
                <a:latin typeface="Myriad Pro" panose="020B0503030403020204" pitchFamily="34" charset="0"/>
              </a:rPr>
              <a:t>officimil</a:t>
            </a:r>
            <a:r>
              <a:rPr lang="en-GB">
                <a:effectLst/>
                <a:latin typeface="Myriad Pro" panose="020B0503030403020204" pitchFamily="34" charset="0"/>
              </a:rPr>
              <a:t> is </a:t>
            </a:r>
            <a:r>
              <a:rPr lang="en-GB" err="1">
                <a:effectLst/>
                <a:latin typeface="Myriad Pro" panose="020B0503030403020204" pitchFamily="34" charset="0"/>
              </a:rPr>
              <a:t>cus</a:t>
            </a:r>
            <a:r>
              <a:rPr lang="en-GB">
                <a:effectLst/>
                <a:latin typeface="Myriad Pro" panose="020B0503030403020204" pitchFamily="34" charset="0"/>
              </a:rPr>
              <a:t> es </a:t>
            </a:r>
            <a:r>
              <a:rPr lang="en-GB" err="1">
                <a:effectLst/>
                <a:latin typeface="Myriad Pro" panose="020B0503030403020204" pitchFamily="34" charset="0"/>
              </a:rPr>
              <a:t>idis</a:t>
            </a:r>
            <a:r>
              <a:rPr lang="en-GB">
                <a:effectLst/>
                <a:latin typeface="Myriad Pro" panose="020B0503030403020204" pitchFamily="34" charset="0"/>
              </a:rPr>
              <a:t> </a:t>
            </a:r>
            <a:r>
              <a:rPr lang="en-GB" err="1">
                <a:effectLst/>
                <a:latin typeface="Myriad Pro" panose="020B0503030403020204" pitchFamily="34" charset="0"/>
              </a:rPr>
              <a:t>aliam</a:t>
            </a:r>
            <a:r>
              <a:rPr lang="en-GB">
                <a:effectLst/>
                <a:latin typeface="Myriad Pro" panose="020B0503030403020204" pitchFamily="34" charset="0"/>
              </a:rPr>
              <a:t>, con </a:t>
            </a:r>
            <a:r>
              <a:rPr lang="en-GB" err="1">
                <a:effectLst/>
                <a:latin typeface="Myriad Pro" panose="020B0503030403020204" pitchFamily="34" charset="0"/>
              </a:rPr>
              <a:t>pellupt</a:t>
            </a:r>
            <a:r>
              <a:rPr lang="en-GB">
                <a:effectLst/>
                <a:latin typeface="Myriad Pro" panose="020B0503030403020204" pitchFamily="34" charset="0"/>
              </a:rPr>
              <a:t> </a:t>
            </a:r>
            <a:r>
              <a:rPr lang="en-GB" err="1">
                <a:effectLst/>
                <a:latin typeface="Myriad Pro" panose="020B0503030403020204" pitchFamily="34" charset="0"/>
              </a:rPr>
              <a:t>ioreictatur</a:t>
            </a:r>
            <a:r>
              <a:rPr lang="en-GB">
                <a:effectLst/>
                <a:latin typeface="Myriad Pro" panose="020B0503030403020204" pitchFamily="34" charset="0"/>
              </a:rPr>
              <a:t> re </a:t>
            </a:r>
            <a:r>
              <a:rPr lang="en-GB" err="1">
                <a:effectLst/>
                <a:latin typeface="Myriad Pro" panose="020B0503030403020204" pitchFamily="34" charset="0"/>
              </a:rPr>
              <a:t>soluptat</a:t>
            </a:r>
            <a:r>
              <a:rPr lang="en-GB">
                <a:effectLst/>
                <a:latin typeface="Myriad Pro" panose="020B0503030403020204" pitchFamily="34" charset="0"/>
              </a:rPr>
              <a:t>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autem</a:t>
            </a:r>
            <a:r>
              <a:rPr lang="en-GB">
                <a:effectLst/>
                <a:latin typeface="Myriad Pro" panose="020B0503030403020204" pitchFamily="34" charset="0"/>
              </a:rPr>
              <a:t>. </a:t>
            </a:r>
            <a:r>
              <a:rPr lang="en-GB" err="1">
                <a:effectLst/>
                <a:latin typeface="Myriad Pro" panose="020B0503030403020204" pitchFamily="34" charset="0"/>
              </a:rPr>
              <a:t>Laborum</a:t>
            </a:r>
            <a:r>
              <a:rPr lang="en-GB">
                <a:effectLst/>
                <a:latin typeface="Myriad Pro" panose="020B0503030403020204" pitchFamily="34" charset="0"/>
              </a:rPr>
              <a:t> </a:t>
            </a:r>
            <a:r>
              <a:rPr lang="en-GB" err="1">
                <a:effectLst/>
                <a:latin typeface="Myriad Pro" panose="020B0503030403020204" pitchFamily="34" charset="0"/>
              </a:rPr>
              <a:t>faceped</a:t>
            </a:r>
            <a:r>
              <a:rPr lang="en-GB">
                <a:effectLst/>
                <a:latin typeface="Myriad Pro" panose="020B0503030403020204" pitchFamily="34" charset="0"/>
              </a:rPr>
              <a:t> </a:t>
            </a:r>
            <a:r>
              <a:rPr lang="en-GB" err="1">
                <a:effectLst/>
                <a:latin typeface="Myriad Pro" panose="020B0503030403020204" pitchFamily="34" charset="0"/>
              </a:rPr>
              <a:t>eaquisqui</a:t>
            </a:r>
            <a:r>
              <a:rPr lang="en-GB">
                <a:effectLst/>
                <a:latin typeface="Myriad Pro" panose="020B0503030403020204" pitchFamily="34" charset="0"/>
              </a:rPr>
              <a:t> </a:t>
            </a:r>
            <a:r>
              <a:rPr lang="en-GB" err="1">
                <a:effectLst/>
                <a:latin typeface="Myriad Pro" panose="020B0503030403020204" pitchFamily="34" charset="0"/>
              </a:rPr>
              <a:t>quidi</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que </a:t>
            </a:r>
            <a:r>
              <a:rPr lang="en-GB" err="1">
                <a:effectLst/>
                <a:latin typeface="Myriad Pro" panose="020B0503030403020204" pitchFamily="34" charset="0"/>
              </a:rPr>
              <a:t>aut</a:t>
            </a:r>
            <a:r>
              <a:rPr lang="en-GB">
                <a:effectLst/>
                <a:latin typeface="Myriad Pro" panose="020B0503030403020204" pitchFamily="34" charset="0"/>
              </a:rPr>
              <a:t> </a:t>
            </a:r>
            <a:r>
              <a:rPr lang="en-GB" err="1">
                <a:effectLst/>
                <a:latin typeface="Myriad Pro" panose="020B0503030403020204" pitchFamily="34" charset="0"/>
              </a:rPr>
              <a:t>alicabo</a:t>
            </a:r>
            <a:r>
              <a:rPr lang="en-GB">
                <a:effectLst/>
                <a:latin typeface="Myriad Pro" panose="020B0503030403020204" pitchFamily="34" charset="0"/>
              </a:rPr>
              <a:t> </a:t>
            </a:r>
            <a:r>
              <a:rPr lang="en-GB" err="1">
                <a:effectLst/>
                <a:latin typeface="Myriad Pro" panose="020B0503030403020204" pitchFamily="34" charset="0"/>
              </a:rPr>
              <a:t>rrovit</a:t>
            </a:r>
            <a:r>
              <a:rPr lang="en-GB">
                <a:effectLst/>
                <a:latin typeface="Myriad Pro" panose="020B0503030403020204" pitchFamily="34" charset="0"/>
              </a:rPr>
              <a:t> </a:t>
            </a:r>
            <a:r>
              <a:rPr lang="en-GB" err="1">
                <a:effectLst/>
                <a:latin typeface="Myriad Pro" panose="020B0503030403020204" pitchFamily="34" charset="0"/>
              </a:rPr>
              <a:t>hiligendici</a:t>
            </a:r>
            <a:r>
              <a:rPr lang="en-GB">
                <a:effectLst/>
                <a:latin typeface="Myriad Pro" panose="020B0503030403020204" pitchFamily="34" charset="0"/>
              </a:rPr>
              <a:t> </a:t>
            </a:r>
            <a:r>
              <a:rPr lang="en-GB" err="1">
                <a:effectLst/>
                <a:latin typeface="Myriad Pro" panose="020B0503030403020204" pitchFamily="34" charset="0"/>
              </a:rPr>
              <a:t>volore</a:t>
            </a:r>
            <a:r>
              <a:rPr lang="en-GB">
                <a:effectLst/>
                <a:latin typeface="Myriad Pro" panose="020B0503030403020204" pitchFamily="34" charset="0"/>
              </a:rPr>
              <a:t> </a:t>
            </a:r>
            <a:r>
              <a:rPr lang="en-GB" err="1">
                <a:effectLst/>
                <a:latin typeface="Myriad Pro" panose="020B0503030403020204" pitchFamily="34" charset="0"/>
              </a:rPr>
              <a:t>suntota</a:t>
            </a:r>
            <a:r>
              <a:rPr lang="en-GB">
                <a:effectLst/>
                <a:latin typeface="Myriad Pro" panose="020B0503030403020204" pitchFamily="34" charset="0"/>
              </a:rPr>
              <a:t> </a:t>
            </a:r>
            <a:r>
              <a:rPr lang="en-GB" err="1">
                <a:effectLst/>
                <a:latin typeface="Myriad Pro" panose="020B0503030403020204" pitchFamily="34" charset="0"/>
              </a:rPr>
              <a:t>alistis</a:t>
            </a:r>
            <a:r>
              <a:rPr lang="en-GB">
                <a:effectLst/>
                <a:latin typeface="Myriad Pro" panose="020B0503030403020204" pitchFamily="34" charset="0"/>
              </a:rPr>
              <a:t> </a:t>
            </a:r>
            <a:r>
              <a:rPr lang="en-GB" err="1">
                <a:effectLst/>
                <a:latin typeface="Myriad Pro" panose="020B0503030403020204" pitchFamily="34" charset="0"/>
              </a:rPr>
              <a:t>ipsapicidis</a:t>
            </a:r>
            <a:r>
              <a:rPr lang="en-GB">
                <a:effectLst/>
                <a:latin typeface="Myriad Pro" panose="020B0503030403020204" pitchFamily="34" charset="0"/>
              </a:rPr>
              <a:t> </a:t>
            </a:r>
            <a:r>
              <a:rPr lang="en-GB" err="1">
                <a:effectLst/>
                <a:latin typeface="Myriad Pro" panose="020B0503030403020204" pitchFamily="34" charset="0"/>
              </a:rPr>
              <a:t>autae</a:t>
            </a:r>
            <a:r>
              <a:rPr lang="en-GB">
                <a:effectLst/>
                <a:latin typeface="Myriad Pro" panose="020B0503030403020204" pitchFamily="34" charset="0"/>
              </a:rPr>
              <a:t>.</a:t>
            </a:r>
          </a:p>
        </p:txBody>
      </p:sp>
      <p:sp>
        <p:nvSpPr>
          <p:cNvPr id="9" name="Rectangle: Rounded Corners 8">
            <a:extLst>
              <a:ext uri="{FF2B5EF4-FFF2-40B4-BE49-F238E27FC236}">
                <a16:creationId xmlns:a16="http://schemas.microsoft.com/office/drawing/2014/main" id="{9CF4DCC5-F978-A239-DD10-E034BD8A438F}"/>
              </a:ext>
            </a:extLst>
          </p:cNvPr>
          <p:cNvSpPr/>
          <p:nvPr userDrawn="1"/>
        </p:nvSpPr>
        <p:spPr>
          <a:xfrm>
            <a:off x="1012825" y="1534886"/>
            <a:ext cx="4480332" cy="4816701"/>
          </a:xfrm>
          <a:prstGeom prst="roundRect">
            <a:avLst>
              <a:gd name="adj" fmla="val 6534"/>
            </a:avLst>
          </a:prstGeom>
          <a:solidFill>
            <a:srgbClr val="D24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8568163C-7579-81C5-223A-5E368545FB13}"/>
              </a:ext>
            </a:extLst>
          </p:cNvPr>
          <p:cNvSpPr>
            <a:spLocks noGrp="1"/>
          </p:cNvSpPr>
          <p:nvPr>
            <p:ph type="body" sz="quarter" idx="12" hasCustomPrompt="1"/>
          </p:nvPr>
        </p:nvSpPr>
        <p:spPr>
          <a:xfrm>
            <a:off x="1175857" y="1649186"/>
            <a:ext cx="3991566" cy="4588102"/>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1"/>
                </a:solidFill>
                <a:latin typeface="Gill Sans MT" panose="020B0502020104020203" pitchFamily="34" charset="77"/>
              </a:defRPr>
            </a:lvl1pPr>
          </a:lstStyle>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p:txBody>
      </p:sp>
    </p:spTree>
    <p:extLst>
      <p:ext uri="{BB962C8B-B14F-4D97-AF65-F5344CB8AC3E}">
        <p14:creationId xmlns:p14="http://schemas.microsoft.com/office/powerpoint/2010/main" val="2155858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bullets">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316309F1-7C3D-14B8-81D9-3E1EB36C43E8}"/>
              </a:ext>
            </a:extLst>
          </p:cNvPr>
          <p:cNvSpPr>
            <a:spLocks noGrp="1"/>
          </p:cNvSpPr>
          <p:nvPr>
            <p:ph type="body" sz="quarter" idx="11" hasCustomPrompt="1"/>
          </p:nvPr>
        </p:nvSpPr>
        <p:spPr>
          <a:xfrm>
            <a:off x="821439" y="830479"/>
            <a:ext cx="4952040" cy="45881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a:solidFill>
                  <a:srgbClr val="000000"/>
                </a:solidFill>
                <a:latin typeface="Gill Sans MT" panose="020B0502020104020203" pitchFamily="34" charset="77"/>
              </a:defRPr>
            </a:lvl1pPr>
          </a:lstStyle>
          <a:p>
            <a:r>
              <a:rPr lang="en-GB">
                <a:effectLst/>
                <a:latin typeface="Myriad Pro" panose="020B0503030403020204" pitchFamily="34" charset="0"/>
              </a:rPr>
              <a:t>Slide content Gill. </a:t>
            </a:r>
            <a:r>
              <a:rPr lang="en-GB" err="1">
                <a:effectLst/>
                <a:latin typeface="Myriad Pro" panose="020B0503030403020204" pitchFamily="34" charset="0"/>
              </a:rPr>
              <a:t>Oluptat</a:t>
            </a:r>
            <a:r>
              <a:rPr lang="en-GB">
                <a:effectLst/>
                <a:latin typeface="Myriad Pro" panose="020B0503030403020204" pitchFamily="34" charset="0"/>
              </a:rPr>
              <a:t> </a:t>
            </a:r>
            <a:r>
              <a:rPr lang="en-GB" err="1">
                <a:effectLst/>
                <a:latin typeface="Myriad Pro" panose="020B0503030403020204" pitchFamily="34" charset="0"/>
              </a:rPr>
              <a:t>hilit</a:t>
            </a:r>
            <a:r>
              <a:rPr lang="en-GB">
                <a:effectLst/>
                <a:latin typeface="Myriad Pro" panose="020B0503030403020204" pitchFamily="34" charset="0"/>
              </a:rPr>
              <a:t>, </a:t>
            </a:r>
            <a:r>
              <a:rPr lang="en-GB" err="1">
                <a:effectLst/>
                <a:latin typeface="Myriad Pro" panose="020B0503030403020204" pitchFamily="34" charset="0"/>
              </a:rPr>
              <a:t>sequia</a:t>
            </a:r>
            <a:r>
              <a:rPr lang="en-GB">
                <a:effectLst/>
                <a:latin typeface="Myriad Pro" panose="020B0503030403020204" pitchFamily="34" charset="0"/>
              </a:rPr>
              <a:t> qui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estin</a:t>
            </a:r>
            <a:r>
              <a:rPr lang="en-GB">
                <a:effectLst/>
                <a:latin typeface="Myriad Pro" panose="020B0503030403020204" pitchFamily="34" charset="0"/>
              </a:rPr>
              <a:t> </a:t>
            </a:r>
            <a:r>
              <a:rPr lang="en-GB" err="1">
                <a:effectLst/>
                <a:latin typeface="Myriad Pro" panose="020B0503030403020204" pitchFamily="34" charset="0"/>
              </a:rPr>
              <a:t>ea</a:t>
            </a:r>
            <a:r>
              <a:rPr lang="en-GB">
                <a:effectLst/>
                <a:latin typeface="Myriad Pro" panose="020B0503030403020204" pitchFamily="34" charset="0"/>
              </a:rPr>
              <a:t> </a:t>
            </a:r>
            <a:r>
              <a:rPr lang="en-GB" err="1">
                <a:effectLst/>
                <a:latin typeface="Myriad Pro" panose="020B0503030403020204" pitchFamily="34" charset="0"/>
              </a:rPr>
              <a:t>eum</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pro </a:t>
            </a:r>
            <a:r>
              <a:rPr lang="en-GB" err="1">
                <a:effectLst/>
                <a:latin typeface="Myriad Pro" panose="020B0503030403020204" pitchFamily="34" charset="0"/>
              </a:rPr>
              <a:t>officimil</a:t>
            </a:r>
            <a:r>
              <a:rPr lang="en-GB">
                <a:effectLst/>
                <a:latin typeface="Myriad Pro" panose="020B0503030403020204" pitchFamily="34" charset="0"/>
              </a:rPr>
              <a:t> is </a:t>
            </a:r>
            <a:r>
              <a:rPr lang="en-GB" err="1">
                <a:effectLst/>
                <a:latin typeface="Myriad Pro" panose="020B0503030403020204" pitchFamily="34" charset="0"/>
              </a:rPr>
              <a:t>cus</a:t>
            </a:r>
            <a:r>
              <a:rPr lang="en-GB">
                <a:effectLst/>
                <a:latin typeface="Myriad Pro" panose="020B0503030403020204" pitchFamily="34" charset="0"/>
              </a:rPr>
              <a:t> es </a:t>
            </a:r>
            <a:r>
              <a:rPr lang="en-GB" err="1">
                <a:effectLst/>
                <a:latin typeface="Myriad Pro" panose="020B0503030403020204" pitchFamily="34" charset="0"/>
              </a:rPr>
              <a:t>idis</a:t>
            </a:r>
            <a:r>
              <a:rPr lang="en-GB">
                <a:effectLst/>
                <a:latin typeface="Myriad Pro" panose="020B0503030403020204" pitchFamily="34" charset="0"/>
              </a:rPr>
              <a:t> </a:t>
            </a:r>
            <a:r>
              <a:rPr lang="en-GB" err="1">
                <a:effectLst/>
                <a:latin typeface="Myriad Pro" panose="020B0503030403020204" pitchFamily="34" charset="0"/>
              </a:rPr>
              <a:t>aliam</a:t>
            </a:r>
            <a:r>
              <a:rPr lang="en-GB">
                <a:effectLst/>
                <a:latin typeface="Myriad Pro" panose="020B0503030403020204" pitchFamily="34" charset="0"/>
              </a:rPr>
              <a:t>, con </a:t>
            </a:r>
            <a:r>
              <a:rPr lang="en-GB" err="1">
                <a:effectLst/>
                <a:latin typeface="Myriad Pro" panose="020B0503030403020204" pitchFamily="34" charset="0"/>
              </a:rPr>
              <a:t>pellupt</a:t>
            </a:r>
            <a:r>
              <a:rPr lang="en-GB">
                <a:effectLst/>
                <a:latin typeface="Myriad Pro" panose="020B0503030403020204" pitchFamily="34" charset="0"/>
              </a:rPr>
              <a:t> </a:t>
            </a:r>
            <a:r>
              <a:rPr lang="en-GB" err="1">
                <a:effectLst/>
                <a:latin typeface="Myriad Pro" panose="020B0503030403020204" pitchFamily="34" charset="0"/>
              </a:rPr>
              <a:t>ioreictatur</a:t>
            </a:r>
            <a:r>
              <a:rPr lang="en-GB">
                <a:effectLst/>
                <a:latin typeface="Myriad Pro" panose="020B0503030403020204" pitchFamily="34" charset="0"/>
              </a:rPr>
              <a:t> re </a:t>
            </a:r>
            <a:r>
              <a:rPr lang="en-GB" err="1">
                <a:effectLst/>
                <a:latin typeface="Myriad Pro" panose="020B0503030403020204" pitchFamily="34" charset="0"/>
              </a:rPr>
              <a:t>soluptat</a:t>
            </a:r>
            <a:r>
              <a:rPr lang="en-GB">
                <a:effectLst/>
                <a:latin typeface="Myriad Pro" panose="020B0503030403020204" pitchFamily="34" charset="0"/>
              </a:rPr>
              <a:t>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autem</a:t>
            </a:r>
            <a:r>
              <a:rPr lang="en-GB">
                <a:effectLst/>
                <a:latin typeface="Myriad Pro" panose="020B0503030403020204" pitchFamily="34" charset="0"/>
              </a:rPr>
              <a:t>. </a:t>
            </a:r>
            <a:r>
              <a:rPr lang="en-GB" err="1">
                <a:effectLst/>
                <a:latin typeface="Myriad Pro" panose="020B0503030403020204" pitchFamily="34" charset="0"/>
              </a:rPr>
              <a:t>Laborum</a:t>
            </a:r>
            <a:r>
              <a:rPr lang="en-GB">
                <a:effectLst/>
                <a:latin typeface="Myriad Pro" panose="020B0503030403020204" pitchFamily="34" charset="0"/>
              </a:rPr>
              <a:t> </a:t>
            </a:r>
            <a:r>
              <a:rPr lang="en-GB" err="1">
                <a:effectLst/>
                <a:latin typeface="Myriad Pro" panose="020B0503030403020204" pitchFamily="34" charset="0"/>
              </a:rPr>
              <a:t>faceped</a:t>
            </a:r>
            <a:r>
              <a:rPr lang="en-GB">
                <a:effectLst/>
                <a:latin typeface="Myriad Pro" panose="020B0503030403020204" pitchFamily="34" charset="0"/>
              </a:rPr>
              <a:t> </a:t>
            </a:r>
            <a:r>
              <a:rPr lang="en-GB" err="1">
                <a:effectLst/>
                <a:latin typeface="Myriad Pro" panose="020B0503030403020204" pitchFamily="34" charset="0"/>
              </a:rPr>
              <a:t>eaquisqui</a:t>
            </a:r>
            <a:r>
              <a:rPr lang="en-GB">
                <a:effectLst/>
                <a:latin typeface="Myriad Pro" panose="020B0503030403020204" pitchFamily="34" charset="0"/>
              </a:rPr>
              <a:t> </a:t>
            </a:r>
            <a:r>
              <a:rPr lang="en-GB" err="1">
                <a:effectLst/>
                <a:latin typeface="Myriad Pro" panose="020B0503030403020204" pitchFamily="34" charset="0"/>
              </a:rPr>
              <a:t>quidi</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que </a:t>
            </a:r>
            <a:r>
              <a:rPr lang="en-GB" err="1">
                <a:effectLst/>
                <a:latin typeface="Myriad Pro" panose="020B0503030403020204" pitchFamily="34" charset="0"/>
              </a:rPr>
              <a:t>aut</a:t>
            </a:r>
            <a:r>
              <a:rPr lang="en-GB">
                <a:effectLst/>
                <a:latin typeface="Myriad Pro" panose="020B0503030403020204" pitchFamily="34" charset="0"/>
              </a:rPr>
              <a:t> </a:t>
            </a:r>
            <a:r>
              <a:rPr lang="en-GB" err="1">
                <a:effectLst/>
                <a:latin typeface="Myriad Pro" panose="020B0503030403020204" pitchFamily="34" charset="0"/>
              </a:rPr>
              <a:t>alicabo</a:t>
            </a:r>
            <a:r>
              <a:rPr lang="en-GB">
                <a:effectLst/>
                <a:latin typeface="Myriad Pro" panose="020B0503030403020204" pitchFamily="34" charset="0"/>
              </a:rPr>
              <a:t> </a:t>
            </a:r>
            <a:r>
              <a:rPr lang="en-GB" err="1">
                <a:effectLst/>
                <a:latin typeface="Myriad Pro" panose="020B0503030403020204" pitchFamily="34" charset="0"/>
              </a:rPr>
              <a:t>rrovit</a:t>
            </a:r>
            <a:r>
              <a:rPr lang="en-GB">
                <a:effectLst/>
                <a:latin typeface="Myriad Pro" panose="020B0503030403020204" pitchFamily="34" charset="0"/>
              </a:rPr>
              <a:t> </a:t>
            </a:r>
            <a:r>
              <a:rPr lang="en-GB" err="1">
                <a:effectLst/>
                <a:latin typeface="Myriad Pro" panose="020B0503030403020204" pitchFamily="34" charset="0"/>
              </a:rPr>
              <a:t>hiligendici</a:t>
            </a:r>
            <a:r>
              <a:rPr lang="en-GB">
                <a:effectLst/>
                <a:latin typeface="Myriad Pro" panose="020B0503030403020204" pitchFamily="34" charset="0"/>
              </a:rPr>
              <a:t> </a:t>
            </a:r>
            <a:r>
              <a:rPr lang="en-GB" err="1">
                <a:effectLst/>
                <a:latin typeface="Myriad Pro" panose="020B0503030403020204" pitchFamily="34" charset="0"/>
              </a:rPr>
              <a:t>volore</a:t>
            </a:r>
            <a:r>
              <a:rPr lang="en-GB">
                <a:effectLst/>
                <a:latin typeface="Myriad Pro" panose="020B0503030403020204" pitchFamily="34" charset="0"/>
              </a:rPr>
              <a:t> </a:t>
            </a:r>
            <a:r>
              <a:rPr lang="en-GB" err="1">
                <a:effectLst/>
                <a:latin typeface="Myriad Pro" panose="020B0503030403020204" pitchFamily="34" charset="0"/>
              </a:rPr>
              <a:t>suntota</a:t>
            </a:r>
            <a:r>
              <a:rPr lang="en-GB">
                <a:effectLst/>
                <a:latin typeface="Myriad Pro" panose="020B0503030403020204" pitchFamily="34" charset="0"/>
              </a:rPr>
              <a:t> </a:t>
            </a:r>
            <a:r>
              <a:rPr lang="en-GB" err="1">
                <a:effectLst/>
                <a:latin typeface="Myriad Pro" panose="020B0503030403020204" pitchFamily="34" charset="0"/>
              </a:rPr>
              <a:t>alistis</a:t>
            </a:r>
            <a:r>
              <a:rPr lang="en-GB">
                <a:effectLst/>
                <a:latin typeface="Myriad Pro" panose="020B0503030403020204" pitchFamily="34" charset="0"/>
              </a:rPr>
              <a:t> </a:t>
            </a:r>
            <a:r>
              <a:rPr lang="en-GB" err="1">
                <a:effectLst/>
                <a:latin typeface="Myriad Pro" panose="020B0503030403020204" pitchFamily="34" charset="0"/>
              </a:rPr>
              <a:t>ipsapicidis</a:t>
            </a:r>
            <a:r>
              <a:rPr lang="en-GB">
                <a:effectLst/>
                <a:latin typeface="Myriad Pro" panose="020B0503030403020204" pitchFamily="34" charset="0"/>
              </a:rPr>
              <a:t> </a:t>
            </a:r>
            <a:r>
              <a:rPr lang="en-GB" err="1">
                <a:effectLst/>
                <a:latin typeface="Myriad Pro" panose="020B0503030403020204" pitchFamily="34" charset="0"/>
              </a:rPr>
              <a:t>autae</a:t>
            </a:r>
            <a:r>
              <a:rPr lang="en-GB">
                <a:effectLst/>
                <a:latin typeface="Myriad Pro" panose="020B0503030403020204" pitchFamily="34" charset="0"/>
              </a:rPr>
              <a:t>.</a:t>
            </a:r>
          </a:p>
        </p:txBody>
      </p:sp>
      <p:sp>
        <p:nvSpPr>
          <p:cNvPr id="9" name="Rectangle: Rounded Corners 8">
            <a:extLst>
              <a:ext uri="{FF2B5EF4-FFF2-40B4-BE49-F238E27FC236}">
                <a16:creationId xmlns:a16="http://schemas.microsoft.com/office/drawing/2014/main" id="{9CF4DCC5-F978-A239-DD10-E034BD8A438F}"/>
              </a:ext>
            </a:extLst>
          </p:cNvPr>
          <p:cNvSpPr/>
          <p:nvPr userDrawn="1"/>
        </p:nvSpPr>
        <p:spPr>
          <a:xfrm>
            <a:off x="6709143" y="830479"/>
            <a:ext cx="4480332" cy="4816701"/>
          </a:xfrm>
          <a:prstGeom prst="roundRect">
            <a:avLst>
              <a:gd name="adj" fmla="val 6534"/>
            </a:avLst>
          </a:prstGeom>
          <a:solidFill>
            <a:srgbClr val="D24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8568163C-7579-81C5-223A-5E368545FB13}"/>
              </a:ext>
            </a:extLst>
          </p:cNvPr>
          <p:cNvSpPr>
            <a:spLocks noGrp="1"/>
          </p:cNvSpPr>
          <p:nvPr>
            <p:ph type="body" sz="quarter" idx="12" hasCustomPrompt="1"/>
          </p:nvPr>
        </p:nvSpPr>
        <p:spPr>
          <a:xfrm>
            <a:off x="6953526" y="944778"/>
            <a:ext cx="3991566" cy="4588102"/>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1"/>
                </a:solidFill>
                <a:latin typeface="Gill Sans MT" panose="020B0502020104020203" pitchFamily="34" charset="77"/>
              </a:defRPr>
            </a:lvl1pPr>
          </a:lstStyle>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p:txBody>
      </p:sp>
    </p:spTree>
    <p:extLst>
      <p:ext uri="{BB962C8B-B14F-4D97-AF65-F5344CB8AC3E}">
        <p14:creationId xmlns:p14="http://schemas.microsoft.com/office/powerpoint/2010/main" val="2777098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bullet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F3D2E1EB-9E6B-67C4-5475-4A8EDF63F04E}"/>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a:t>SLIDE TITLE GILL</a:t>
            </a:r>
          </a:p>
        </p:txBody>
      </p:sp>
      <p:sp>
        <p:nvSpPr>
          <p:cNvPr id="2" name="Text Placeholder 11">
            <a:extLst>
              <a:ext uri="{FF2B5EF4-FFF2-40B4-BE49-F238E27FC236}">
                <a16:creationId xmlns:a16="http://schemas.microsoft.com/office/drawing/2014/main" id="{21AC1732-51C2-CED6-ECFA-57D42EB6E3B7}"/>
              </a:ext>
            </a:extLst>
          </p:cNvPr>
          <p:cNvSpPr>
            <a:spLocks noGrp="1"/>
          </p:cNvSpPr>
          <p:nvPr>
            <p:ph type="body" sz="quarter" idx="12" hasCustomPrompt="1"/>
          </p:nvPr>
        </p:nvSpPr>
        <p:spPr>
          <a:xfrm>
            <a:off x="1012825" y="1518936"/>
            <a:ext cx="3991566" cy="4588102"/>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tx1"/>
                </a:solidFill>
                <a:latin typeface="Gill Sans MT" panose="020B0502020104020203" pitchFamily="34" charset="77"/>
              </a:defRPr>
            </a:lvl1pPr>
          </a:lstStyle>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p:txBody>
      </p:sp>
    </p:spTree>
    <p:extLst>
      <p:ext uri="{BB962C8B-B14F-4D97-AF65-F5344CB8AC3E}">
        <p14:creationId xmlns:p14="http://schemas.microsoft.com/office/powerpoint/2010/main" val="1538199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mp; image 1">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F3D2E1EB-9E6B-67C4-5475-4A8EDF63F04E}"/>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a:t>SLIDE TITLE GILL</a:t>
            </a:r>
          </a:p>
        </p:txBody>
      </p:sp>
      <p:sp>
        <p:nvSpPr>
          <p:cNvPr id="8" name="Text Placeholder 11">
            <a:extLst>
              <a:ext uri="{FF2B5EF4-FFF2-40B4-BE49-F238E27FC236}">
                <a16:creationId xmlns:a16="http://schemas.microsoft.com/office/drawing/2014/main" id="{92265DD3-232E-A2B7-DC9D-9FDF203E940A}"/>
              </a:ext>
            </a:extLst>
          </p:cNvPr>
          <p:cNvSpPr>
            <a:spLocks noGrp="1"/>
          </p:cNvSpPr>
          <p:nvPr>
            <p:ph type="body" sz="quarter" idx="11" hasCustomPrompt="1"/>
          </p:nvPr>
        </p:nvSpPr>
        <p:spPr>
          <a:xfrm>
            <a:off x="1012825" y="1649186"/>
            <a:ext cx="5083175" cy="45881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a:solidFill>
                  <a:srgbClr val="000000"/>
                </a:solidFill>
                <a:latin typeface="Gill Sans MT" panose="020B0502020104020203" pitchFamily="34" charset="77"/>
              </a:defRPr>
            </a:lvl1pPr>
          </a:lstStyle>
          <a:p>
            <a:r>
              <a:rPr lang="en-GB">
                <a:effectLst/>
                <a:latin typeface="Myriad Pro" panose="020B0503030403020204" pitchFamily="34" charset="0"/>
              </a:rPr>
              <a:t>Slide content Gill. </a:t>
            </a:r>
            <a:r>
              <a:rPr lang="en-GB" err="1">
                <a:effectLst/>
                <a:latin typeface="Myriad Pro" panose="020B0503030403020204" pitchFamily="34" charset="0"/>
              </a:rPr>
              <a:t>Oluptat</a:t>
            </a:r>
            <a:r>
              <a:rPr lang="en-GB">
                <a:effectLst/>
                <a:latin typeface="Myriad Pro" panose="020B0503030403020204" pitchFamily="34" charset="0"/>
              </a:rPr>
              <a:t> </a:t>
            </a:r>
            <a:r>
              <a:rPr lang="en-GB" err="1">
                <a:effectLst/>
                <a:latin typeface="Myriad Pro" panose="020B0503030403020204" pitchFamily="34" charset="0"/>
              </a:rPr>
              <a:t>hilit</a:t>
            </a:r>
            <a:r>
              <a:rPr lang="en-GB">
                <a:effectLst/>
                <a:latin typeface="Myriad Pro" panose="020B0503030403020204" pitchFamily="34" charset="0"/>
              </a:rPr>
              <a:t>, </a:t>
            </a:r>
            <a:r>
              <a:rPr lang="en-GB" err="1">
                <a:effectLst/>
                <a:latin typeface="Myriad Pro" panose="020B0503030403020204" pitchFamily="34" charset="0"/>
              </a:rPr>
              <a:t>sequia</a:t>
            </a:r>
            <a:r>
              <a:rPr lang="en-GB">
                <a:effectLst/>
                <a:latin typeface="Myriad Pro" panose="020B0503030403020204" pitchFamily="34" charset="0"/>
              </a:rPr>
              <a:t> qui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estin</a:t>
            </a:r>
            <a:r>
              <a:rPr lang="en-GB">
                <a:effectLst/>
                <a:latin typeface="Myriad Pro" panose="020B0503030403020204" pitchFamily="34" charset="0"/>
              </a:rPr>
              <a:t> </a:t>
            </a:r>
            <a:r>
              <a:rPr lang="en-GB" err="1">
                <a:effectLst/>
                <a:latin typeface="Myriad Pro" panose="020B0503030403020204" pitchFamily="34" charset="0"/>
              </a:rPr>
              <a:t>ea</a:t>
            </a:r>
            <a:r>
              <a:rPr lang="en-GB">
                <a:effectLst/>
                <a:latin typeface="Myriad Pro" panose="020B0503030403020204" pitchFamily="34" charset="0"/>
              </a:rPr>
              <a:t> </a:t>
            </a:r>
            <a:r>
              <a:rPr lang="en-GB" err="1">
                <a:effectLst/>
                <a:latin typeface="Myriad Pro" panose="020B0503030403020204" pitchFamily="34" charset="0"/>
              </a:rPr>
              <a:t>eum</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pro </a:t>
            </a:r>
            <a:r>
              <a:rPr lang="en-GB" err="1">
                <a:effectLst/>
                <a:latin typeface="Myriad Pro" panose="020B0503030403020204" pitchFamily="34" charset="0"/>
              </a:rPr>
              <a:t>officimil</a:t>
            </a:r>
            <a:r>
              <a:rPr lang="en-GB">
                <a:effectLst/>
                <a:latin typeface="Myriad Pro" panose="020B0503030403020204" pitchFamily="34" charset="0"/>
              </a:rPr>
              <a:t> is </a:t>
            </a:r>
            <a:r>
              <a:rPr lang="en-GB" err="1">
                <a:effectLst/>
                <a:latin typeface="Myriad Pro" panose="020B0503030403020204" pitchFamily="34" charset="0"/>
              </a:rPr>
              <a:t>cus</a:t>
            </a:r>
            <a:r>
              <a:rPr lang="en-GB">
                <a:effectLst/>
                <a:latin typeface="Myriad Pro" panose="020B0503030403020204" pitchFamily="34" charset="0"/>
              </a:rPr>
              <a:t> es </a:t>
            </a:r>
            <a:r>
              <a:rPr lang="en-GB" err="1">
                <a:effectLst/>
                <a:latin typeface="Myriad Pro" panose="020B0503030403020204" pitchFamily="34" charset="0"/>
              </a:rPr>
              <a:t>idis</a:t>
            </a:r>
            <a:r>
              <a:rPr lang="en-GB">
                <a:effectLst/>
                <a:latin typeface="Myriad Pro" panose="020B0503030403020204" pitchFamily="34" charset="0"/>
              </a:rPr>
              <a:t> </a:t>
            </a:r>
            <a:r>
              <a:rPr lang="en-GB" err="1">
                <a:effectLst/>
                <a:latin typeface="Myriad Pro" panose="020B0503030403020204" pitchFamily="34" charset="0"/>
              </a:rPr>
              <a:t>aliam</a:t>
            </a:r>
            <a:r>
              <a:rPr lang="en-GB">
                <a:effectLst/>
                <a:latin typeface="Myriad Pro" panose="020B0503030403020204" pitchFamily="34" charset="0"/>
              </a:rPr>
              <a:t>, con </a:t>
            </a:r>
            <a:r>
              <a:rPr lang="en-GB" err="1">
                <a:effectLst/>
                <a:latin typeface="Myriad Pro" panose="020B0503030403020204" pitchFamily="34" charset="0"/>
              </a:rPr>
              <a:t>pellupt</a:t>
            </a:r>
            <a:r>
              <a:rPr lang="en-GB">
                <a:effectLst/>
                <a:latin typeface="Myriad Pro" panose="020B0503030403020204" pitchFamily="34" charset="0"/>
              </a:rPr>
              <a:t> </a:t>
            </a:r>
            <a:r>
              <a:rPr lang="en-GB" err="1">
                <a:effectLst/>
                <a:latin typeface="Myriad Pro" panose="020B0503030403020204" pitchFamily="34" charset="0"/>
              </a:rPr>
              <a:t>ioreictatur</a:t>
            </a:r>
            <a:r>
              <a:rPr lang="en-GB">
                <a:effectLst/>
                <a:latin typeface="Myriad Pro" panose="020B0503030403020204" pitchFamily="34" charset="0"/>
              </a:rPr>
              <a:t> re </a:t>
            </a:r>
            <a:r>
              <a:rPr lang="en-GB" err="1">
                <a:effectLst/>
                <a:latin typeface="Myriad Pro" panose="020B0503030403020204" pitchFamily="34" charset="0"/>
              </a:rPr>
              <a:t>soluptat</a:t>
            </a:r>
            <a:r>
              <a:rPr lang="en-GB">
                <a:effectLst/>
                <a:latin typeface="Myriad Pro" panose="020B0503030403020204" pitchFamily="34" charset="0"/>
              </a:rPr>
              <a:t>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autem</a:t>
            </a:r>
            <a:r>
              <a:rPr lang="en-GB">
                <a:effectLst/>
                <a:latin typeface="Myriad Pro" panose="020B0503030403020204" pitchFamily="34" charset="0"/>
              </a:rPr>
              <a:t>. </a:t>
            </a:r>
            <a:r>
              <a:rPr lang="en-GB" err="1">
                <a:effectLst/>
                <a:latin typeface="Myriad Pro" panose="020B0503030403020204" pitchFamily="34" charset="0"/>
              </a:rPr>
              <a:t>Laborum</a:t>
            </a:r>
            <a:r>
              <a:rPr lang="en-GB">
                <a:effectLst/>
                <a:latin typeface="Myriad Pro" panose="020B0503030403020204" pitchFamily="34" charset="0"/>
              </a:rPr>
              <a:t> </a:t>
            </a:r>
            <a:r>
              <a:rPr lang="en-GB" err="1">
                <a:effectLst/>
                <a:latin typeface="Myriad Pro" panose="020B0503030403020204" pitchFamily="34" charset="0"/>
              </a:rPr>
              <a:t>faceped</a:t>
            </a:r>
            <a:r>
              <a:rPr lang="en-GB">
                <a:effectLst/>
                <a:latin typeface="Myriad Pro" panose="020B0503030403020204" pitchFamily="34" charset="0"/>
              </a:rPr>
              <a:t> </a:t>
            </a:r>
            <a:r>
              <a:rPr lang="en-GB" err="1">
                <a:effectLst/>
                <a:latin typeface="Myriad Pro" panose="020B0503030403020204" pitchFamily="34" charset="0"/>
              </a:rPr>
              <a:t>eaquisqui</a:t>
            </a:r>
            <a:r>
              <a:rPr lang="en-GB">
                <a:effectLst/>
                <a:latin typeface="Myriad Pro" panose="020B0503030403020204" pitchFamily="34" charset="0"/>
              </a:rPr>
              <a:t> </a:t>
            </a:r>
            <a:r>
              <a:rPr lang="en-GB" err="1">
                <a:effectLst/>
                <a:latin typeface="Myriad Pro" panose="020B0503030403020204" pitchFamily="34" charset="0"/>
              </a:rPr>
              <a:t>quidi</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que </a:t>
            </a:r>
            <a:r>
              <a:rPr lang="en-GB" err="1">
                <a:effectLst/>
                <a:latin typeface="Myriad Pro" panose="020B0503030403020204" pitchFamily="34" charset="0"/>
              </a:rPr>
              <a:t>aut</a:t>
            </a:r>
            <a:r>
              <a:rPr lang="en-GB">
                <a:effectLst/>
                <a:latin typeface="Myriad Pro" panose="020B0503030403020204" pitchFamily="34" charset="0"/>
              </a:rPr>
              <a:t> </a:t>
            </a:r>
            <a:r>
              <a:rPr lang="en-GB" err="1">
                <a:effectLst/>
                <a:latin typeface="Myriad Pro" panose="020B0503030403020204" pitchFamily="34" charset="0"/>
              </a:rPr>
              <a:t>alicabo</a:t>
            </a:r>
            <a:r>
              <a:rPr lang="en-GB">
                <a:effectLst/>
                <a:latin typeface="Myriad Pro" panose="020B0503030403020204" pitchFamily="34" charset="0"/>
              </a:rPr>
              <a:t> </a:t>
            </a:r>
            <a:r>
              <a:rPr lang="en-GB" err="1">
                <a:effectLst/>
                <a:latin typeface="Myriad Pro" panose="020B0503030403020204" pitchFamily="34" charset="0"/>
              </a:rPr>
              <a:t>rrovit</a:t>
            </a:r>
            <a:r>
              <a:rPr lang="en-GB">
                <a:effectLst/>
                <a:latin typeface="Myriad Pro" panose="020B0503030403020204" pitchFamily="34" charset="0"/>
              </a:rPr>
              <a:t> </a:t>
            </a:r>
            <a:r>
              <a:rPr lang="en-GB" err="1">
                <a:effectLst/>
                <a:latin typeface="Myriad Pro" panose="020B0503030403020204" pitchFamily="34" charset="0"/>
              </a:rPr>
              <a:t>hiligendici</a:t>
            </a:r>
            <a:r>
              <a:rPr lang="en-GB">
                <a:effectLst/>
                <a:latin typeface="Myriad Pro" panose="020B0503030403020204" pitchFamily="34" charset="0"/>
              </a:rPr>
              <a:t> </a:t>
            </a:r>
            <a:r>
              <a:rPr lang="en-GB" err="1">
                <a:effectLst/>
                <a:latin typeface="Myriad Pro" panose="020B0503030403020204" pitchFamily="34" charset="0"/>
              </a:rPr>
              <a:t>volore</a:t>
            </a:r>
            <a:r>
              <a:rPr lang="en-GB">
                <a:effectLst/>
                <a:latin typeface="Myriad Pro" panose="020B0503030403020204" pitchFamily="34" charset="0"/>
              </a:rPr>
              <a:t> </a:t>
            </a:r>
            <a:r>
              <a:rPr lang="en-GB" err="1">
                <a:effectLst/>
                <a:latin typeface="Myriad Pro" panose="020B0503030403020204" pitchFamily="34" charset="0"/>
              </a:rPr>
              <a:t>suntota</a:t>
            </a:r>
            <a:r>
              <a:rPr lang="en-GB">
                <a:effectLst/>
                <a:latin typeface="Myriad Pro" panose="020B0503030403020204" pitchFamily="34" charset="0"/>
              </a:rPr>
              <a:t> </a:t>
            </a:r>
            <a:r>
              <a:rPr lang="en-GB" err="1">
                <a:effectLst/>
                <a:latin typeface="Myriad Pro" panose="020B0503030403020204" pitchFamily="34" charset="0"/>
              </a:rPr>
              <a:t>alistis</a:t>
            </a:r>
            <a:r>
              <a:rPr lang="en-GB">
                <a:effectLst/>
                <a:latin typeface="Myriad Pro" panose="020B0503030403020204" pitchFamily="34" charset="0"/>
              </a:rPr>
              <a:t> </a:t>
            </a:r>
            <a:r>
              <a:rPr lang="en-GB" err="1">
                <a:effectLst/>
                <a:latin typeface="Myriad Pro" panose="020B0503030403020204" pitchFamily="34" charset="0"/>
              </a:rPr>
              <a:t>ipsapicidis</a:t>
            </a:r>
            <a:r>
              <a:rPr lang="en-GB">
                <a:effectLst/>
                <a:latin typeface="Myriad Pro" panose="020B0503030403020204" pitchFamily="34" charset="0"/>
              </a:rPr>
              <a:t> </a:t>
            </a:r>
            <a:r>
              <a:rPr lang="en-GB" err="1">
                <a:effectLst/>
                <a:latin typeface="Myriad Pro" panose="020B0503030403020204" pitchFamily="34" charset="0"/>
              </a:rPr>
              <a:t>autae</a:t>
            </a:r>
            <a:r>
              <a:rPr lang="en-GB">
                <a:effectLst/>
                <a:latin typeface="Myriad Pro" panose="020B0503030403020204" pitchFamily="34" charset="0"/>
              </a:rPr>
              <a:t> </a:t>
            </a:r>
            <a:r>
              <a:rPr lang="en-GB" err="1">
                <a:effectLst/>
                <a:latin typeface="Myriad Pro" panose="020B0503030403020204" pitchFamily="34" charset="0"/>
              </a:rPr>
              <a:t>sam</a:t>
            </a:r>
            <a:r>
              <a:rPr lang="en-GB">
                <a:effectLst/>
                <a:latin typeface="Myriad Pro" panose="020B0503030403020204" pitchFamily="34" charset="0"/>
              </a:rPr>
              <a:t> </a:t>
            </a:r>
            <a:r>
              <a:rPr lang="en-GB" err="1">
                <a:effectLst/>
                <a:latin typeface="Myriad Pro" panose="020B0503030403020204" pitchFamily="34" charset="0"/>
              </a:rPr>
              <a:t>eicipid</a:t>
            </a:r>
            <a:r>
              <a:rPr lang="en-GB">
                <a:effectLst/>
                <a:latin typeface="Myriad Pro" panose="020B0503030403020204" pitchFamily="34" charset="0"/>
              </a:rPr>
              <a:t> </a:t>
            </a:r>
            <a:r>
              <a:rPr lang="en-GB" err="1">
                <a:effectLst/>
                <a:latin typeface="Myriad Pro" panose="020B0503030403020204" pitchFamily="34" charset="0"/>
              </a:rPr>
              <a:t>mo</a:t>
            </a:r>
            <a:r>
              <a:rPr lang="en-GB">
                <a:effectLst/>
                <a:latin typeface="Myriad Pro" panose="020B0503030403020204" pitchFamily="34" charset="0"/>
              </a:rPr>
              <a:t> </a:t>
            </a:r>
            <a:r>
              <a:rPr lang="en-GB" err="1">
                <a:effectLst/>
                <a:latin typeface="Myriad Pro" panose="020B0503030403020204" pitchFamily="34" charset="0"/>
              </a:rPr>
              <a:t>ventis</a:t>
            </a:r>
            <a:r>
              <a:rPr lang="en-GB">
                <a:effectLst/>
                <a:latin typeface="Myriad Pro" panose="020B0503030403020204" pitchFamily="34" charset="0"/>
              </a:rPr>
              <a:t> </a:t>
            </a:r>
            <a:r>
              <a:rPr lang="en-GB" err="1">
                <a:effectLst/>
                <a:latin typeface="Myriad Pro" panose="020B0503030403020204" pitchFamily="34" charset="0"/>
              </a:rPr>
              <a:t>aliquidenis</a:t>
            </a:r>
            <a:r>
              <a:rPr lang="en-GB">
                <a:effectLst/>
                <a:latin typeface="Myriad Pro" panose="020B0503030403020204" pitchFamily="34" charset="0"/>
              </a:rPr>
              <a:t> </a:t>
            </a:r>
            <a:r>
              <a:rPr lang="en-GB" err="1">
                <a:effectLst/>
                <a:latin typeface="Myriad Pro" panose="020B0503030403020204" pitchFamily="34" charset="0"/>
              </a:rPr>
              <a:t>conet</a:t>
            </a:r>
            <a:r>
              <a:rPr lang="en-GB">
                <a:effectLst/>
                <a:latin typeface="Myriad Pro" panose="020B0503030403020204" pitchFamily="34" charset="0"/>
              </a:rPr>
              <a:t> </a:t>
            </a:r>
            <a:r>
              <a:rPr lang="en-GB" err="1">
                <a:effectLst/>
                <a:latin typeface="Myriad Pro" panose="020B0503030403020204" pitchFamily="34" charset="0"/>
              </a:rPr>
              <a:t>fuga</a:t>
            </a:r>
            <a:r>
              <a:rPr lang="en-GB">
                <a:effectLst/>
                <a:latin typeface="Myriad Pro" panose="020B0503030403020204" pitchFamily="34" charset="0"/>
              </a:rPr>
              <a:t>. </a:t>
            </a:r>
            <a:r>
              <a:rPr lang="en-GB" err="1">
                <a:effectLst/>
                <a:latin typeface="Myriad Pro" panose="020B0503030403020204" pitchFamily="34" charset="0"/>
              </a:rPr>
              <a:t>Nequame</a:t>
            </a:r>
            <a:r>
              <a:rPr lang="en-GB">
                <a:effectLst/>
                <a:latin typeface="Myriad Pro" panose="020B0503030403020204" pitchFamily="34" charset="0"/>
              </a:rPr>
              <a:t> </a:t>
            </a:r>
            <a:r>
              <a:rPr lang="en-GB" err="1">
                <a:effectLst/>
                <a:latin typeface="Myriad Pro" panose="020B0503030403020204" pitchFamily="34" charset="0"/>
              </a:rPr>
              <a:t>volorrovit</a:t>
            </a:r>
            <a:r>
              <a:rPr lang="en-GB">
                <a:effectLst/>
                <a:latin typeface="Myriad Pro" panose="020B0503030403020204" pitchFamily="34" charset="0"/>
              </a:rPr>
              <a:t> pe </a:t>
            </a:r>
            <a:r>
              <a:rPr lang="en-GB" err="1">
                <a:effectLst/>
                <a:latin typeface="Myriad Pro" panose="020B0503030403020204" pitchFamily="34" charset="0"/>
              </a:rPr>
              <a:t>aceperf</a:t>
            </a:r>
            <a:r>
              <a:rPr lang="en-GB">
                <a:effectLst/>
                <a:latin typeface="Myriad Pro" panose="020B0503030403020204" pitchFamily="34" charset="0"/>
              </a:rPr>
              <a:t> </a:t>
            </a:r>
            <a:r>
              <a:rPr lang="en-GB" err="1">
                <a:effectLst/>
                <a:latin typeface="Myriad Pro" panose="020B0503030403020204" pitchFamily="34" charset="0"/>
              </a:rPr>
              <a:t>erovit</a:t>
            </a:r>
            <a:r>
              <a:rPr lang="en-GB">
                <a:effectLst/>
                <a:latin typeface="Myriad Pro" panose="020B0503030403020204" pitchFamily="34" charset="0"/>
              </a:rPr>
              <a:t>.</a:t>
            </a:r>
          </a:p>
        </p:txBody>
      </p:sp>
      <p:sp>
        <p:nvSpPr>
          <p:cNvPr id="2" name="Picture Placeholder 2">
            <a:extLst>
              <a:ext uri="{FF2B5EF4-FFF2-40B4-BE49-F238E27FC236}">
                <a16:creationId xmlns:a16="http://schemas.microsoft.com/office/drawing/2014/main" id="{35833C2D-3FF0-045B-78EA-2AE63E8F56D3}"/>
              </a:ext>
            </a:extLst>
          </p:cNvPr>
          <p:cNvSpPr>
            <a:spLocks noGrp="1"/>
          </p:cNvSpPr>
          <p:nvPr>
            <p:ph type="pic" idx="1"/>
          </p:nvPr>
        </p:nvSpPr>
        <p:spPr>
          <a:xfrm>
            <a:off x="6405932" y="1649187"/>
            <a:ext cx="4730381" cy="45881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36239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mp; image 2">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F3D2E1EB-9E6B-67C4-5475-4A8EDF63F04E}"/>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a:t>SLIDE TITLE GILL</a:t>
            </a:r>
          </a:p>
        </p:txBody>
      </p:sp>
      <p:sp>
        <p:nvSpPr>
          <p:cNvPr id="8" name="Text Placeholder 11">
            <a:extLst>
              <a:ext uri="{FF2B5EF4-FFF2-40B4-BE49-F238E27FC236}">
                <a16:creationId xmlns:a16="http://schemas.microsoft.com/office/drawing/2014/main" id="{92265DD3-232E-A2B7-DC9D-9FDF203E940A}"/>
              </a:ext>
            </a:extLst>
          </p:cNvPr>
          <p:cNvSpPr>
            <a:spLocks noGrp="1"/>
          </p:cNvSpPr>
          <p:nvPr>
            <p:ph type="body" sz="quarter" idx="11" hasCustomPrompt="1"/>
          </p:nvPr>
        </p:nvSpPr>
        <p:spPr>
          <a:xfrm>
            <a:off x="6053138" y="1670451"/>
            <a:ext cx="5083175" cy="45881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a:solidFill>
                  <a:srgbClr val="000000"/>
                </a:solidFill>
                <a:latin typeface="Gill Sans MT" panose="020B0502020104020203" pitchFamily="34" charset="77"/>
              </a:defRPr>
            </a:lvl1pPr>
          </a:lstStyle>
          <a:p>
            <a:r>
              <a:rPr lang="en-GB">
                <a:effectLst/>
                <a:latin typeface="Myriad Pro" panose="020B0503030403020204" pitchFamily="34" charset="0"/>
              </a:rPr>
              <a:t>Slide content Gill. </a:t>
            </a:r>
            <a:r>
              <a:rPr lang="en-GB" err="1">
                <a:effectLst/>
                <a:latin typeface="Myriad Pro" panose="020B0503030403020204" pitchFamily="34" charset="0"/>
              </a:rPr>
              <a:t>Oluptat</a:t>
            </a:r>
            <a:r>
              <a:rPr lang="en-GB">
                <a:effectLst/>
                <a:latin typeface="Myriad Pro" panose="020B0503030403020204" pitchFamily="34" charset="0"/>
              </a:rPr>
              <a:t> </a:t>
            </a:r>
            <a:r>
              <a:rPr lang="en-GB" err="1">
                <a:effectLst/>
                <a:latin typeface="Myriad Pro" panose="020B0503030403020204" pitchFamily="34" charset="0"/>
              </a:rPr>
              <a:t>hilit</a:t>
            </a:r>
            <a:r>
              <a:rPr lang="en-GB">
                <a:effectLst/>
                <a:latin typeface="Myriad Pro" panose="020B0503030403020204" pitchFamily="34" charset="0"/>
              </a:rPr>
              <a:t>, </a:t>
            </a:r>
            <a:r>
              <a:rPr lang="en-GB" err="1">
                <a:effectLst/>
                <a:latin typeface="Myriad Pro" panose="020B0503030403020204" pitchFamily="34" charset="0"/>
              </a:rPr>
              <a:t>sequia</a:t>
            </a:r>
            <a:r>
              <a:rPr lang="en-GB">
                <a:effectLst/>
                <a:latin typeface="Myriad Pro" panose="020B0503030403020204" pitchFamily="34" charset="0"/>
              </a:rPr>
              <a:t> qui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estin</a:t>
            </a:r>
            <a:r>
              <a:rPr lang="en-GB">
                <a:effectLst/>
                <a:latin typeface="Myriad Pro" panose="020B0503030403020204" pitchFamily="34" charset="0"/>
              </a:rPr>
              <a:t> </a:t>
            </a:r>
            <a:r>
              <a:rPr lang="en-GB" err="1">
                <a:effectLst/>
                <a:latin typeface="Myriad Pro" panose="020B0503030403020204" pitchFamily="34" charset="0"/>
              </a:rPr>
              <a:t>ea</a:t>
            </a:r>
            <a:r>
              <a:rPr lang="en-GB">
                <a:effectLst/>
                <a:latin typeface="Myriad Pro" panose="020B0503030403020204" pitchFamily="34" charset="0"/>
              </a:rPr>
              <a:t> </a:t>
            </a:r>
            <a:r>
              <a:rPr lang="en-GB" err="1">
                <a:effectLst/>
                <a:latin typeface="Myriad Pro" panose="020B0503030403020204" pitchFamily="34" charset="0"/>
              </a:rPr>
              <a:t>eum</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pro </a:t>
            </a:r>
            <a:r>
              <a:rPr lang="en-GB" err="1">
                <a:effectLst/>
                <a:latin typeface="Myriad Pro" panose="020B0503030403020204" pitchFamily="34" charset="0"/>
              </a:rPr>
              <a:t>officimil</a:t>
            </a:r>
            <a:r>
              <a:rPr lang="en-GB">
                <a:effectLst/>
                <a:latin typeface="Myriad Pro" panose="020B0503030403020204" pitchFamily="34" charset="0"/>
              </a:rPr>
              <a:t> is </a:t>
            </a:r>
            <a:r>
              <a:rPr lang="en-GB" err="1">
                <a:effectLst/>
                <a:latin typeface="Myriad Pro" panose="020B0503030403020204" pitchFamily="34" charset="0"/>
              </a:rPr>
              <a:t>cus</a:t>
            </a:r>
            <a:r>
              <a:rPr lang="en-GB">
                <a:effectLst/>
                <a:latin typeface="Myriad Pro" panose="020B0503030403020204" pitchFamily="34" charset="0"/>
              </a:rPr>
              <a:t> es </a:t>
            </a:r>
            <a:r>
              <a:rPr lang="en-GB" err="1">
                <a:effectLst/>
                <a:latin typeface="Myriad Pro" panose="020B0503030403020204" pitchFamily="34" charset="0"/>
              </a:rPr>
              <a:t>idis</a:t>
            </a:r>
            <a:r>
              <a:rPr lang="en-GB">
                <a:effectLst/>
                <a:latin typeface="Myriad Pro" panose="020B0503030403020204" pitchFamily="34" charset="0"/>
              </a:rPr>
              <a:t> </a:t>
            </a:r>
            <a:r>
              <a:rPr lang="en-GB" err="1">
                <a:effectLst/>
                <a:latin typeface="Myriad Pro" panose="020B0503030403020204" pitchFamily="34" charset="0"/>
              </a:rPr>
              <a:t>aliam</a:t>
            </a:r>
            <a:r>
              <a:rPr lang="en-GB">
                <a:effectLst/>
                <a:latin typeface="Myriad Pro" panose="020B0503030403020204" pitchFamily="34" charset="0"/>
              </a:rPr>
              <a:t>, con </a:t>
            </a:r>
            <a:r>
              <a:rPr lang="en-GB" err="1">
                <a:effectLst/>
                <a:latin typeface="Myriad Pro" panose="020B0503030403020204" pitchFamily="34" charset="0"/>
              </a:rPr>
              <a:t>pellupt</a:t>
            </a:r>
            <a:r>
              <a:rPr lang="en-GB">
                <a:effectLst/>
                <a:latin typeface="Myriad Pro" panose="020B0503030403020204" pitchFamily="34" charset="0"/>
              </a:rPr>
              <a:t> </a:t>
            </a:r>
            <a:r>
              <a:rPr lang="en-GB" err="1">
                <a:effectLst/>
                <a:latin typeface="Myriad Pro" panose="020B0503030403020204" pitchFamily="34" charset="0"/>
              </a:rPr>
              <a:t>ioreictatur</a:t>
            </a:r>
            <a:r>
              <a:rPr lang="en-GB">
                <a:effectLst/>
                <a:latin typeface="Myriad Pro" panose="020B0503030403020204" pitchFamily="34" charset="0"/>
              </a:rPr>
              <a:t> re </a:t>
            </a:r>
            <a:r>
              <a:rPr lang="en-GB" err="1">
                <a:effectLst/>
                <a:latin typeface="Myriad Pro" panose="020B0503030403020204" pitchFamily="34" charset="0"/>
              </a:rPr>
              <a:t>soluptat</a:t>
            </a:r>
            <a:r>
              <a:rPr lang="en-GB">
                <a:effectLst/>
                <a:latin typeface="Myriad Pro" panose="020B0503030403020204" pitchFamily="34" charset="0"/>
              </a:rPr>
              <a:t>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autem</a:t>
            </a:r>
            <a:r>
              <a:rPr lang="en-GB">
                <a:effectLst/>
                <a:latin typeface="Myriad Pro" panose="020B0503030403020204" pitchFamily="34" charset="0"/>
              </a:rPr>
              <a:t>. </a:t>
            </a:r>
            <a:r>
              <a:rPr lang="en-GB" err="1">
                <a:effectLst/>
                <a:latin typeface="Myriad Pro" panose="020B0503030403020204" pitchFamily="34" charset="0"/>
              </a:rPr>
              <a:t>Laborum</a:t>
            </a:r>
            <a:r>
              <a:rPr lang="en-GB">
                <a:effectLst/>
                <a:latin typeface="Myriad Pro" panose="020B0503030403020204" pitchFamily="34" charset="0"/>
              </a:rPr>
              <a:t> </a:t>
            </a:r>
            <a:r>
              <a:rPr lang="en-GB" err="1">
                <a:effectLst/>
                <a:latin typeface="Myriad Pro" panose="020B0503030403020204" pitchFamily="34" charset="0"/>
              </a:rPr>
              <a:t>faceped</a:t>
            </a:r>
            <a:r>
              <a:rPr lang="en-GB">
                <a:effectLst/>
                <a:latin typeface="Myriad Pro" panose="020B0503030403020204" pitchFamily="34" charset="0"/>
              </a:rPr>
              <a:t> </a:t>
            </a:r>
            <a:r>
              <a:rPr lang="en-GB" err="1">
                <a:effectLst/>
                <a:latin typeface="Myriad Pro" panose="020B0503030403020204" pitchFamily="34" charset="0"/>
              </a:rPr>
              <a:t>eaquisqui</a:t>
            </a:r>
            <a:r>
              <a:rPr lang="en-GB">
                <a:effectLst/>
                <a:latin typeface="Myriad Pro" panose="020B0503030403020204" pitchFamily="34" charset="0"/>
              </a:rPr>
              <a:t> </a:t>
            </a:r>
            <a:r>
              <a:rPr lang="en-GB" err="1">
                <a:effectLst/>
                <a:latin typeface="Myriad Pro" panose="020B0503030403020204" pitchFamily="34" charset="0"/>
              </a:rPr>
              <a:t>quidi</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que </a:t>
            </a:r>
            <a:r>
              <a:rPr lang="en-GB" err="1">
                <a:effectLst/>
                <a:latin typeface="Myriad Pro" panose="020B0503030403020204" pitchFamily="34" charset="0"/>
              </a:rPr>
              <a:t>aut</a:t>
            </a:r>
            <a:r>
              <a:rPr lang="en-GB">
                <a:effectLst/>
                <a:latin typeface="Myriad Pro" panose="020B0503030403020204" pitchFamily="34" charset="0"/>
              </a:rPr>
              <a:t> </a:t>
            </a:r>
            <a:r>
              <a:rPr lang="en-GB" err="1">
                <a:effectLst/>
                <a:latin typeface="Myriad Pro" panose="020B0503030403020204" pitchFamily="34" charset="0"/>
              </a:rPr>
              <a:t>alicabo</a:t>
            </a:r>
            <a:r>
              <a:rPr lang="en-GB">
                <a:effectLst/>
                <a:latin typeface="Myriad Pro" panose="020B0503030403020204" pitchFamily="34" charset="0"/>
              </a:rPr>
              <a:t> </a:t>
            </a:r>
            <a:r>
              <a:rPr lang="en-GB" err="1">
                <a:effectLst/>
                <a:latin typeface="Myriad Pro" panose="020B0503030403020204" pitchFamily="34" charset="0"/>
              </a:rPr>
              <a:t>rrovit</a:t>
            </a:r>
            <a:r>
              <a:rPr lang="en-GB">
                <a:effectLst/>
                <a:latin typeface="Myriad Pro" panose="020B0503030403020204" pitchFamily="34" charset="0"/>
              </a:rPr>
              <a:t> </a:t>
            </a:r>
            <a:r>
              <a:rPr lang="en-GB" err="1">
                <a:effectLst/>
                <a:latin typeface="Myriad Pro" panose="020B0503030403020204" pitchFamily="34" charset="0"/>
              </a:rPr>
              <a:t>hiligendici</a:t>
            </a:r>
            <a:r>
              <a:rPr lang="en-GB">
                <a:effectLst/>
                <a:latin typeface="Myriad Pro" panose="020B0503030403020204" pitchFamily="34" charset="0"/>
              </a:rPr>
              <a:t> </a:t>
            </a:r>
            <a:r>
              <a:rPr lang="en-GB" err="1">
                <a:effectLst/>
                <a:latin typeface="Myriad Pro" panose="020B0503030403020204" pitchFamily="34" charset="0"/>
              </a:rPr>
              <a:t>volore</a:t>
            </a:r>
            <a:r>
              <a:rPr lang="en-GB">
                <a:effectLst/>
                <a:latin typeface="Myriad Pro" panose="020B0503030403020204" pitchFamily="34" charset="0"/>
              </a:rPr>
              <a:t> </a:t>
            </a:r>
            <a:r>
              <a:rPr lang="en-GB" err="1">
                <a:effectLst/>
                <a:latin typeface="Myriad Pro" panose="020B0503030403020204" pitchFamily="34" charset="0"/>
              </a:rPr>
              <a:t>suntota</a:t>
            </a:r>
            <a:r>
              <a:rPr lang="en-GB">
                <a:effectLst/>
                <a:latin typeface="Myriad Pro" panose="020B0503030403020204" pitchFamily="34" charset="0"/>
              </a:rPr>
              <a:t> </a:t>
            </a:r>
            <a:r>
              <a:rPr lang="en-GB" err="1">
                <a:effectLst/>
                <a:latin typeface="Myriad Pro" panose="020B0503030403020204" pitchFamily="34" charset="0"/>
              </a:rPr>
              <a:t>alistis</a:t>
            </a:r>
            <a:r>
              <a:rPr lang="en-GB">
                <a:effectLst/>
                <a:latin typeface="Myriad Pro" panose="020B0503030403020204" pitchFamily="34" charset="0"/>
              </a:rPr>
              <a:t> </a:t>
            </a:r>
            <a:r>
              <a:rPr lang="en-GB" err="1">
                <a:effectLst/>
                <a:latin typeface="Myriad Pro" panose="020B0503030403020204" pitchFamily="34" charset="0"/>
              </a:rPr>
              <a:t>ipsapicidis</a:t>
            </a:r>
            <a:r>
              <a:rPr lang="en-GB">
                <a:effectLst/>
                <a:latin typeface="Myriad Pro" panose="020B0503030403020204" pitchFamily="34" charset="0"/>
              </a:rPr>
              <a:t> </a:t>
            </a:r>
            <a:r>
              <a:rPr lang="en-GB" err="1">
                <a:effectLst/>
                <a:latin typeface="Myriad Pro" panose="020B0503030403020204" pitchFamily="34" charset="0"/>
              </a:rPr>
              <a:t>autae</a:t>
            </a:r>
            <a:r>
              <a:rPr lang="en-GB">
                <a:effectLst/>
                <a:latin typeface="Myriad Pro" panose="020B0503030403020204" pitchFamily="34" charset="0"/>
              </a:rPr>
              <a:t> </a:t>
            </a:r>
            <a:r>
              <a:rPr lang="en-GB" err="1">
                <a:effectLst/>
                <a:latin typeface="Myriad Pro" panose="020B0503030403020204" pitchFamily="34" charset="0"/>
              </a:rPr>
              <a:t>sam</a:t>
            </a:r>
            <a:r>
              <a:rPr lang="en-GB">
                <a:effectLst/>
                <a:latin typeface="Myriad Pro" panose="020B0503030403020204" pitchFamily="34" charset="0"/>
              </a:rPr>
              <a:t> </a:t>
            </a:r>
            <a:r>
              <a:rPr lang="en-GB" err="1">
                <a:effectLst/>
                <a:latin typeface="Myriad Pro" panose="020B0503030403020204" pitchFamily="34" charset="0"/>
              </a:rPr>
              <a:t>eicipid</a:t>
            </a:r>
            <a:r>
              <a:rPr lang="en-GB">
                <a:effectLst/>
                <a:latin typeface="Myriad Pro" panose="020B0503030403020204" pitchFamily="34" charset="0"/>
              </a:rPr>
              <a:t> </a:t>
            </a:r>
            <a:r>
              <a:rPr lang="en-GB" err="1">
                <a:effectLst/>
                <a:latin typeface="Myriad Pro" panose="020B0503030403020204" pitchFamily="34" charset="0"/>
              </a:rPr>
              <a:t>mo</a:t>
            </a:r>
            <a:r>
              <a:rPr lang="en-GB">
                <a:effectLst/>
                <a:latin typeface="Myriad Pro" panose="020B0503030403020204" pitchFamily="34" charset="0"/>
              </a:rPr>
              <a:t> </a:t>
            </a:r>
            <a:r>
              <a:rPr lang="en-GB" err="1">
                <a:effectLst/>
                <a:latin typeface="Myriad Pro" panose="020B0503030403020204" pitchFamily="34" charset="0"/>
              </a:rPr>
              <a:t>ventis</a:t>
            </a:r>
            <a:r>
              <a:rPr lang="en-GB">
                <a:effectLst/>
                <a:latin typeface="Myriad Pro" panose="020B0503030403020204" pitchFamily="34" charset="0"/>
              </a:rPr>
              <a:t> </a:t>
            </a:r>
            <a:r>
              <a:rPr lang="en-GB" err="1">
                <a:effectLst/>
                <a:latin typeface="Myriad Pro" panose="020B0503030403020204" pitchFamily="34" charset="0"/>
              </a:rPr>
              <a:t>aliquidenis</a:t>
            </a:r>
            <a:r>
              <a:rPr lang="en-GB">
                <a:effectLst/>
                <a:latin typeface="Myriad Pro" panose="020B0503030403020204" pitchFamily="34" charset="0"/>
              </a:rPr>
              <a:t> </a:t>
            </a:r>
            <a:r>
              <a:rPr lang="en-GB" err="1">
                <a:effectLst/>
                <a:latin typeface="Myriad Pro" panose="020B0503030403020204" pitchFamily="34" charset="0"/>
              </a:rPr>
              <a:t>conet</a:t>
            </a:r>
            <a:r>
              <a:rPr lang="en-GB">
                <a:effectLst/>
                <a:latin typeface="Myriad Pro" panose="020B0503030403020204" pitchFamily="34" charset="0"/>
              </a:rPr>
              <a:t> </a:t>
            </a:r>
            <a:r>
              <a:rPr lang="en-GB" err="1">
                <a:effectLst/>
                <a:latin typeface="Myriad Pro" panose="020B0503030403020204" pitchFamily="34" charset="0"/>
              </a:rPr>
              <a:t>fuga</a:t>
            </a:r>
            <a:r>
              <a:rPr lang="en-GB">
                <a:effectLst/>
                <a:latin typeface="Myriad Pro" panose="020B0503030403020204" pitchFamily="34" charset="0"/>
              </a:rPr>
              <a:t>. </a:t>
            </a:r>
            <a:r>
              <a:rPr lang="en-GB" err="1">
                <a:effectLst/>
                <a:latin typeface="Myriad Pro" panose="020B0503030403020204" pitchFamily="34" charset="0"/>
              </a:rPr>
              <a:t>Nequame</a:t>
            </a:r>
            <a:r>
              <a:rPr lang="en-GB">
                <a:effectLst/>
                <a:latin typeface="Myriad Pro" panose="020B0503030403020204" pitchFamily="34" charset="0"/>
              </a:rPr>
              <a:t> </a:t>
            </a:r>
            <a:r>
              <a:rPr lang="en-GB" err="1">
                <a:effectLst/>
                <a:latin typeface="Myriad Pro" panose="020B0503030403020204" pitchFamily="34" charset="0"/>
              </a:rPr>
              <a:t>volorrovit</a:t>
            </a:r>
            <a:r>
              <a:rPr lang="en-GB">
                <a:effectLst/>
                <a:latin typeface="Myriad Pro" panose="020B0503030403020204" pitchFamily="34" charset="0"/>
              </a:rPr>
              <a:t> pe </a:t>
            </a:r>
            <a:r>
              <a:rPr lang="en-GB" err="1">
                <a:effectLst/>
                <a:latin typeface="Myriad Pro" panose="020B0503030403020204" pitchFamily="34" charset="0"/>
              </a:rPr>
              <a:t>aceperf</a:t>
            </a:r>
            <a:r>
              <a:rPr lang="en-GB">
                <a:effectLst/>
                <a:latin typeface="Myriad Pro" panose="020B0503030403020204" pitchFamily="34" charset="0"/>
              </a:rPr>
              <a:t> </a:t>
            </a:r>
            <a:r>
              <a:rPr lang="en-GB" err="1">
                <a:effectLst/>
                <a:latin typeface="Myriad Pro" panose="020B0503030403020204" pitchFamily="34" charset="0"/>
              </a:rPr>
              <a:t>erovit</a:t>
            </a:r>
            <a:r>
              <a:rPr lang="en-GB">
                <a:effectLst/>
                <a:latin typeface="Myriad Pro" panose="020B0503030403020204" pitchFamily="34" charset="0"/>
              </a:rPr>
              <a:t>.</a:t>
            </a:r>
          </a:p>
        </p:txBody>
      </p:sp>
      <p:sp>
        <p:nvSpPr>
          <p:cNvPr id="2" name="Picture Placeholder 2">
            <a:extLst>
              <a:ext uri="{FF2B5EF4-FFF2-40B4-BE49-F238E27FC236}">
                <a16:creationId xmlns:a16="http://schemas.microsoft.com/office/drawing/2014/main" id="{35833C2D-3FF0-045B-78EA-2AE63E8F56D3}"/>
              </a:ext>
            </a:extLst>
          </p:cNvPr>
          <p:cNvSpPr>
            <a:spLocks noGrp="1"/>
          </p:cNvSpPr>
          <p:nvPr>
            <p:ph type="pic" idx="1"/>
          </p:nvPr>
        </p:nvSpPr>
        <p:spPr>
          <a:xfrm>
            <a:off x="1055687" y="1670451"/>
            <a:ext cx="4730381" cy="45881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219224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bullets &amp; image 1">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9246524-969C-BE3B-BDEE-FB570C2F7866}"/>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a:t>SLIDE TITLE GILL</a:t>
            </a:r>
          </a:p>
        </p:txBody>
      </p:sp>
      <p:sp>
        <p:nvSpPr>
          <p:cNvPr id="9" name="Rectangle: Rounded Corners 8">
            <a:extLst>
              <a:ext uri="{FF2B5EF4-FFF2-40B4-BE49-F238E27FC236}">
                <a16:creationId xmlns:a16="http://schemas.microsoft.com/office/drawing/2014/main" id="{9CF4DCC5-F978-A239-DD10-E034BD8A438F}"/>
              </a:ext>
            </a:extLst>
          </p:cNvPr>
          <p:cNvSpPr/>
          <p:nvPr userDrawn="1"/>
        </p:nvSpPr>
        <p:spPr>
          <a:xfrm>
            <a:off x="1012824" y="1534887"/>
            <a:ext cx="5005203" cy="4702402"/>
          </a:xfrm>
          <a:prstGeom prst="roundRect">
            <a:avLst>
              <a:gd name="adj" fmla="val 6534"/>
            </a:avLst>
          </a:prstGeom>
          <a:solidFill>
            <a:srgbClr val="D24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8568163C-7579-81C5-223A-5E368545FB13}"/>
              </a:ext>
            </a:extLst>
          </p:cNvPr>
          <p:cNvSpPr>
            <a:spLocks noGrp="1"/>
          </p:cNvSpPr>
          <p:nvPr>
            <p:ph type="body" sz="quarter" idx="12" hasCustomPrompt="1"/>
          </p:nvPr>
        </p:nvSpPr>
        <p:spPr>
          <a:xfrm>
            <a:off x="1175857" y="1649186"/>
            <a:ext cx="3991566" cy="4588102"/>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1"/>
                </a:solidFill>
                <a:latin typeface="Gill Sans MT" panose="020B0502020104020203" pitchFamily="34" charset="77"/>
              </a:defRPr>
            </a:lvl1pPr>
          </a:lstStyle>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p:txBody>
      </p:sp>
      <p:sp>
        <p:nvSpPr>
          <p:cNvPr id="2" name="Picture Placeholder 2">
            <a:extLst>
              <a:ext uri="{FF2B5EF4-FFF2-40B4-BE49-F238E27FC236}">
                <a16:creationId xmlns:a16="http://schemas.microsoft.com/office/drawing/2014/main" id="{55284995-34A9-1D25-8FC8-8A141CB14EC5}"/>
              </a:ext>
            </a:extLst>
          </p:cNvPr>
          <p:cNvSpPr>
            <a:spLocks noGrp="1"/>
          </p:cNvSpPr>
          <p:nvPr>
            <p:ph type="pic" idx="1"/>
          </p:nvPr>
        </p:nvSpPr>
        <p:spPr>
          <a:xfrm>
            <a:off x="6405932" y="1618428"/>
            <a:ext cx="4730381" cy="45881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453454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bullets &amp; image 2">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9246524-969C-BE3B-BDEE-FB570C2F7866}"/>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a:t>SLIDE TITLE GILL</a:t>
            </a:r>
          </a:p>
        </p:txBody>
      </p:sp>
      <p:sp>
        <p:nvSpPr>
          <p:cNvPr id="9" name="Rectangle: Rounded Corners 8">
            <a:extLst>
              <a:ext uri="{FF2B5EF4-FFF2-40B4-BE49-F238E27FC236}">
                <a16:creationId xmlns:a16="http://schemas.microsoft.com/office/drawing/2014/main" id="{9CF4DCC5-F978-A239-DD10-E034BD8A438F}"/>
              </a:ext>
            </a:extLst>
          </p:cNvPr>
          <p:cNvSpPr/>
          <p:nvPr userDrawn="1"/>
        </p:nvSpPr>
        <p:spPr>
          <a:xfrm>
            <a:off x="6173973" y="1534886"/>
            <a:ext cx="5005203" cy="4702402"/>
          </a:xfrm>
          <a:prstGeom prst="roundRect">
            <a:avLst>
              <a:gd name="adj" fmla="val 6534"/>
            </a:avLst>
          </a:prstGeom>
          <a:solidFill>
            <a:srgbClr val="D24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8568163C-7579-81C5-223A-5E368545FB13}"/>
              </a:ext>
            </a:extLst>
          </p:cNvPr>
          <p:cNvSpPr>
            <a:spLocks noGrp="1"/>
          </p:cNvSpPr>
          <p:nvPr>
            <p:ph type="body" sz="quarter" idx="12" hasCustomPrompt="1"/>
          </p:nvPr>
        </p:nvSpPr>
        <p:spPr>
          <a:xfrm>
            <a:off x="6545299" y="1649186"/>
            <a:ext cx="3991566" cy="4588102"/>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1"/>
                </a:solidFill>
                <a:latin typeface="Gill Sans MT" panose="020B0502020104020203" pitchFamily="34" charset="77"/>
              </a:defRPr>
            </a:lvl1pPr>
          </a:lstStyle>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p:txBody>
      </p:sp>
      <p:sp>
        <p:nvSpPr>
          <p:cNvPr id="2" name="Picture Placeholder 2">
            <a:extLst>
              <a:ext uri="{FF2B5EF4-FFF2-40B4-BE49-F238E27FC236}">
                <a16:creationId xmlns:a16="http://schemas.microsoft.com/office/drawing/2014/main" id="{55284995-34A9-1D25-8FC8-8A141CB14EC5}"/>
              </a:ext>
            </a:extLst>
          </p:cNvPr>
          <p:cNvSpPr>
            <a:spLocks noGrp="1"/>
          </p:cNvSpPr>
          <p:nvPr>
            <p:ph type="pic" idx="1"/>
          </p:nvPr>
        </p:nvSpPr>
        <p:spPr>
          <a:xfrm>
            <a:off x="1012824" y="1534886"/>
            <a:ext cx="4730381" cy="45881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5267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98C683E-6094-01A3-273B-DA36D355CD6D}"/>
              </a:ext>
            </a:extLst>
          </p:cNvPr>
          <p:cNvSpPr>
            <a:spLocks noGrp="1"/>
          </p:cNvSpPr>
          <p:nvPr>
            <p:ph type="ctrTitle" hasCustomPrompt="1"/>
          </p:nvPr>
        </p:nvSpPr>
        <p:spPr>
          <a:xfrm>
            <a:off x="502024" y="731409"/>
            <a:ext cx="6613151" cy="1021976"/>
          </a:xfrm>
          <a:prstGeom prst="rect">
            <a:avLst/>
          </a:prstGeom>
        </p:spPr>
        <p:txBody>
          <a:bodyPr anchor="t"/>
          <a:lstStyle>
            <a:lvl1pPr algn="l">
              <a:defRPr sz="6000" b="1" i="0">
                <a:solidFill>
                  <a:srgbClr val="CA2128"/>
                </a:solidFill>
              </a:defRPr>
            </a:lvl1pPr>
          </a:lstStyle>
          <a:p>
            <a:r>
              <a:rPr lang="en-GB"/>
              <a:t>PRESENTATION TITLE GILL</a:t>
            </a:r>
          </a:p>
        </p:txBody>
      </p:sp>
      <p:sp>
        <p:nvSpPr>
          <p:cNvPr id="8" name="Subtitle 2">
            <a:extLst>
              <a:ext uri="{FF2B5EF4-FFF2-40B4-BE49-F238E27FC236}">
                <a16:creationId xmlns:a16="http://schemas.microsoft.com/office/drawing/2014/main" id="{D3A973CA-58F0-FC0F-6A0D-DBB38DD6CCC1}"/>
              </a:ext>
            </a:extLst>
          </p:cNvPr>
          <p:cNvSpPr>
            <a:spLocks noGrp="1"/>
          </p:cNvSpPr>
          <p:nvPr>
            <p:ph type="subTitle" idx="1" hasCustomPrompt="1"/>
          </p:nvPr>
        </p:nvSpPr>
        <p:spPr>
          <a:xfrm>
            <a:off x="502024" y="2544562"/>
            <a:ext cx="6613151" cy="1042988"/>
          </a:xfrm>
          <a:prstGeom prst="rect">
            <a:avLst/>
          </a:prstGeom>
        </p:spPr>
        <p:txBody>
          <a:bodyPr>
            <a:normAutofit/>
          </a:bodyPr>
          <a:lstStyle>
            <a:lvl1pPr marL="0" indent="0" algn="l">
              <a:buNone/>
              <a:defRPr sz="2800" b="0" i="0">
                <a:solidFill>
                  <a:srgbClr val="CA2128"/>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Gill</a:t>
            </a:r>
          </a:p>
        </p:txBody>
      </p:sp>
      <p:sp>
        <p:nvSpPr>
          <p:cNvPr id="9" name="Text Placeholder 4">
            <a:extLst>
              <a:ext uri="{FF2B5EF4-FFF2-40B4-BE49-F238E27FC236}">
                <a16:creationId xmlns:a16="http://schemas.microsoft.com/office/drawing/2014/main" id="{FB99BB1A-2245-E4DB-666F-F2A580EB74AE}"/>
              </a:ext>
            </a:extLst>
          </p:cNvPr>
          <p:cNvSpPr>
            <a:spLocks noGrp="1"/>
          </p:cNvSpPr>
          <p:nvPr>
            <p:ph type="body" sz="quarter" idx="10" hasCustomPrompt="1"/>
          </p:nvPr>
        </p:nvSpPr>
        <p:spPr>
          <a:xfrm>
            <a:off x="502024" y="3735388"/>
            <a:ext cx="6613151" cy="1608137"/>
          </a:xfrm>
          <a:prstGeom prst="rect">
            <a:avLst/>
          </a:prstGeom>
        </p:spPr>
        <p:txBody>
          <a:bodyPr>
            <a:normAutofit/>
          </a:bodyPr>
          <a:lstStyle>
            <a:lvl1pPr marL="0" indent="0">
              <a:buNone/>
              <a:defRPr sz="1800" b="0" i="0">
                <a:solidFill>
                  <a:srgbClr val="CA2128"/>
                </a:solidFill>
                <a:latin typeface="Gill Sans MT" panose="020B0502020104020203" pitchFamily="34" charset="77"/>
              </a:defRPr>
            </a:lvl1pPr>
          </a:lstStyle>
          <a:p>
            <a:pPr lvl="0"/>
            <a:r>
              <a:rPr lang="en-GB"/>
              <a:t>Date: 00/00/00</a:t>
            </a:r>
          </a:p>
          <a:p>
            <a:pPr lvl="0"/>
            <a:r>
              <a:rPr lang="en-GB"/>
              <a:t>Location: Anytown</a:t>
            </a:r>
          </a:p>
          <a:p>
            <a:pPr lvl="0"/>
            <a:r>
              <a:rPr lang="en-GB"/>
              <a:t>Speaker: Person</a:t>
            </a:r>
          </a:p>
        </p:txBody>
      </p:sp>
    </p:spTree>
    <p:extLst>
      <p:ext uri="{BB962C8B-B14F-4D97-AF65-F5344CB8AC3E}">
        <p14:creationId xmlns:p14="http://schemas.microsoft.com/office/powerpoint/2010/main" val="2287226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image 1">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9246524-969C-BE3B-BDEE-FB570C2F7866}"/>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a:t>SLIDE TITLE GILL</a:t>
            </a:r>
          </a:p>
        </p:txBody>
      </p:sp>
      <p:sp>
        <p:nvSpPr>
          <p:cNvPr id="2" name="Picture Placeholder 2">
            <a:extLst>
              <a:ext uri="{FF2B5EF4-FFF2-40B4-BE49-F238E27FC236}">
                <a16:creationId xmlns:a16="http://schemas.microsoft.com/office/drawing/2014/main" id="{55284995-34A9-1D25-8FC8-8A141CB14EC5}"/>
              </a:ext>
            </a:extLst>
          </p:cNvPr>
          <p:cNvSpPr>
            <a:spLocks noGrp="1"/>
          </p:cNvSpPr>
          <p:nvPr>
            <p:ph type="pic" idx="1"/>
          </p:nvPr>
        </p:nvSpPr>
        <p:spPr>
          <a:xfrm>
            <a:off x="1012824" y="1534886"/>
            <a:ext cx="10123488" cy="45881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806196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5284995-34A9-1D25-8FC8-8A141CB14EC5}"/>
              </a:ext>
            </a:extLst>
          </p:cNvPr>
          <p:cNvSpPr>
            <a:spLocks noGrp="1"/>
          </p:cNvSpPr>
          <p:nvPr>
            <p:ph type="pic" idx="1"/>
          </p:nvPr>
        </p:nvSpPr>
        <p:spPr>
          <a:xfrm>
            <a:off x="0" y="0"/>
            <a:ext cx="121920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4" name="Picture 3" descr="A black rectangle with red border&#10;&#10;Description automatically generated">
            <a:extLst>
              <a:ext uri="{FF2B5EF4-FFF2-40B4-BE49-F238E27FC236}">
                <a16:creationId xmlns:a16="http://schemas.microsoft.com/office/drawing/2014/main" id="{26746957-74F9-1E4A-A1B4-EDBCD6DD47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88396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amp; image 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5284995-34A9-1D25-8FC8-8A141CB14EC5}"/>
              </a:ext>
            </a:extLst>
          </p:cNvPr>
          <p:cNvSpPr>
            <a:spLocks noGrp="1"/>
          </p:cNvSpPr>
          <p:nvPr>
            <p:ph type="pic" idx="1"/>
          </p:nvPr>
        </p:nvSpPr>
        <p:spPr>
          <a:xfrm>
            <a:off x="0" y="0"/>
            <a:ext cx="596486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4" name="Picture 3" descr="A black rectangle with red border&#10;&#10;Description automatically generated">
            <a:extLst>
              <a:ext uri="{FF2B5EF4-FFF2-40B4-BE49-F238E27FC236}">
                <a16:creationId xmlns:a16="http://schemas.microsoft.com/office/drawing/2014/main" id="{26746957-74F9-1E4A-A1B4-EDBCD6DD47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9">
            <a:extLst>
              <a:ext uri="{FF2B5EF4-FFF2-40B4-BE49-F238E27FC236}">
                <a16:creationId xmlns:a16="http://schemas.microsoft.com/office/drawing/2014/main" id="{374F2950-B22F-9C6A-8341-E5D5D3589C78}"/>
              </a:ext>
            </a:extLst>
          </p:cNvPr>
          <p:cNvSpPr>
            <a:spLocks noGrp="1"/>
          </p:cNvSpPr>
          <p:nvPr>
            <p:ph type="body" sz="quarter" idx="10" hasCustomPrompt="1"/>
          </p:nvPr>
        </p:nvSpPr>
        <p:spPr>
          <a:xfrm>
            <a:off x="6096000" y="307052"/>
            <a:ext cx="5083175"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a:t>SLIDE TITLE GILL</a:t>
            </a:r>
          </a:p>
        </p:txBody>
      </p:sp>
      <p:sp>
        <p:nvSpPr>
          <p:cNvPr id="5" name="Text Placeholder 11">
            <a:extLst>
              <a:ext uri="{FF2B5EF4-FFF2-40B4-BE49-F238E27FC236}">
                <a16:creationId xmlns:a16="http://schemas.microsoft.com/office/drawing/2014/main" id="{388373C9-B514-D315-3DD5-9822C3BA20E5}"/>
              </a:ext>
            </a:extLst>
          </p:cNvPr>
          <p:cNvSpPr>
            <a:spLocks noGrp="1"/>
          </p:cNvSpPr>
          <p:nvPr>
            <p:ph type="body" sz="quarter" idx="11" hasCustomPrompt="1"/>
          </p:nvPr>
        </p:nvSpPr>
        <p:spPr>
          <a:xfrm>
            <a:off x="6096000" y="1425902"/>
            <a:ext cx="5083175" cy="45881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a:solidFill>
                  <a:srgbClr val="000000"/>
                </a:solidFill>
                <a:latin typeface="Gill Sans MT" panose="020B0502020104020203" pitchFamily="34" charset="77"/>
              </a:defRPr>
            </a:lvl1pPr>
          </a:lstStyle>
          <a:p>
            <a:r>
              <a:rPr lang="en-GB">
                <a:effectLst/>
                <a:latin typeface="Myriad Pro" panose="020B0503030403020204" pitchFamily="34" charset="0"/>
              </a:rPr>
              <a:t>Slide content Gill. </a:t>
            </a:r>
            <a:r>
              <a:rPr lang="en-GB" err="1">
                <a:effectLst/>
                <a:latin typeface="Myriad Pro" panose="020B0503030403020204" pitchFamily="34" charset="0"/>
              </a:rPr>
              <a:t>Oluptat</a:t>
            </a:r>
            <a:r>
              <a:rPr lang="en-GB">
                <a:effectLst/>
                <a:latin typeface="Myriad Pro" panose="020B0503030403020204" pitchFamily="34" charset="0"/>
              </a:rPr>
              <a:t> </a:t>
            </a:r>
            <a:r>
              <a:rPr lang="en-GB" err="1">
                <a:effectLst/>
                <a:latin typeface="Myriad Pro" panose="020B0503030403020204" pitchFamily="34" charset="0"/>
              </a:rPr>
              <a:t>hilit</a:t>
            </a:r>
            <a:r>
              <a:rPr lang="en-GB">
                <a:effectLst/>
                <a:latin typeface="Myriad Pro" panose="020B0503030403020204" pitchFamily="34" charset="0"/>
              </a:rPr>
              <a:t>, </a:t>
            </a:r>
            <a:r>
              <a:rPr lang="en-GB" err="1">
                <a:effectLst/>
                <a:latin typeface="Myriad Pro" panose="020B0503030403020204" pitchFamily="34" charset="0"/>
              </a:rPr>
              <a:t>sequia</a:t>
            </a:r>
            <a:r>
              <a:rPr lang="en-GB">
                <a:effectLst/>
                <a:latin typeface="Myriad Pro" panose="020B0503030403020204" pitchFamily="34" charset="0"/>
              </a:rPr>
              <a:t> qui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estin</a:t>
            </a:r>
            <a:r>
              <a:rPr lang="en-GB">
                <a:effectLst/>
                <a:latin typeface="Myriad Pro" panose="020B0503030403020204" pitchFamily="34" charset="0"/>
              </a:rPr>
              <a:t> </a:t>
            </a:r>
            <a:r>
              <a:rPr lang="en-GB" err="1">
                <a:effectLst/>
                <a:latin typeface="Myriad Pro" panose="020B0503030403020204" pitchFamily="34" charset="0"/>
              </a:rPr>
              <a:t>ea</a:t>
            </a:r>
            <a:r>
              <a:rPr lang="en-GB">
                <a:effectLst/>
                <a:latin typeface="Myriad Pro" panose="020B0503030403020204" pitchFamily="34" charset="0"/>
              </a:rPr>
              <a:t> </a:t>
            </a:r>
            <a:r>
              <a:rPr lang="en-GB" err="1">
                <a:effectLst/>
                <a:latin typeface="Myriad Pro" panose="020B0503030403020204" pitchFamily="34" charset="0"/>
              </a:rPr>
              <a:t>eum</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pro </a:t>
            </a:r>
            <a:r>
              <a:rPr lang="en-GB" err="1">
                <a:effectLst/>
                <a:latin typeface="Myriad Pro" panose="020B0503030403020204" pitchFamily="34" charset="0"/>
              </a:rPr>
              <a:t>officimil</a:t>
            </a:r>
            <a:r>
              <a:rPr lang="en-GB">
                <a:effectLst/>
                <a:latin typeface="Myriad Pro" panose="020B0503030403020204" pitchFamily="34" charset="0"/>
              </a:rPr>
              <a:t> is </a:t>
            </a:r>
            <a:r>
              <a:rPr lang="en-GB" err="1">
                <a:effectLst/>
                <a:latin typeface="Myriad Pro" panose="020B0503030403020204" pitchFamily="34" charset="0"/>
              </a:rPr>
              <a:t>cus</a:t>
            </a:r>
            <a:r>
              <a:rPr lang="en-GB">
                <a:effectLst/>
                <a:latin typeface="Myriad Pro" panose="020B0503030403020204" pitchFamily="34" charset="0"/>
              </a:rPr>
              <a:t> es </a:t>
            </a:r>
            <a:r>
              <a:rPr lang="en-GB" err="1">
                <a:effectLst/>
                <a:latin typeface="Myriad Pro" panose="020B0503030403020204" pitchFamily="34" charset="0"/>
              </a:rPr>
              <a:t>idis</a:t>
            </a:r>
            <a:r>
              <a:rPr lang="en-GB">
                <a:effectLst/>
                <a:latin typeface="Myriad Pro" panose="020B0503030403020204" pitchFamily="34" charset="0"/>
              </a:rPr>
              <a:t> </a:t>
            </a:r>
            <a:r>
              <a:rPr lang="en-GB" err="1">
                <a:effectLst/>
                <a:latin typeface="Myriad Pro" panose="020B0503030403020204" pitchFamily="34" charset="0"/>
              </a:rPr>
              <a:t>aliam</a:t>
            </a:r>
            <a:r>
              <a:rPr lang="en-GB">
                <a:effectLst/>
                <a:latin typeface="Myriad Pro" panose="020B0503030403020204" pitchFamily="34" charset="0"/>
              </a:rPr>
              <a:t>, con </a:t>
            </a:r>
            <a:r>
              <a:rPr lang="en-GB" err="1">
                <a:effectLst/>
                <a:latin typeface="Myriad Pro" panose="020B0503030403020204" pitchFamily="34" charset="0"/>
              </a:rPr>
              <a:t>pellupt</a:t>
            </a:r>
            <a:r>
              <a:rPr lang="en-GB">
                <a:effectLst/>
                <a:latin typeface="Myriad Pro" panose="020B0503030403020204" pitchFamily="34" charset="0"/>
              </a:rPr>
              <a:t> </a:t>
            </a:r>
            <a:r>
              <a:rPr lang="en-GB" err="1">
                <a:effectLst/>
                <a:latin typeface="Myriad Pro" panose="020B0503030403020204" pitchFamily="34" charset="0"/>
              </a:rPr>
              <a:t>ioreictatur</a:t>
            </a:r>
            <a:r>
              <a:rPr lang="en-GB">
                <a:effectLst/>
                <a:latin typeface="Myriad Pro" panose="020B0503030403020204" pitchFamily="34" charset="0"/>
              </a:rPr>
              <a:t> re </a:t>
            </a:r>
            <a:r>
              <a:rPr lang="en-GB" err="1">
                <a:effectLst/>
                <a:latin typeface="Myriad Pro" panose="020B0503030403020204" pitchFamily="34" charset="0"/>
              </a:rPr>
              <a:t>soluptat</a:t>
            </a:r>
            <a:r>
              <a:rPr lang="en-GB">
                <a:effectLst/>
                <a:latin typeface="Myriad Pro" panose="020B0503030403020204" pitchFamily="34" charset="0"/>
              </a:rPr>
              <a:t>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autem</a:t>
            </a:r>
            <a:r>
              <a:rPr lang="en-GB">
                <a:effectLst/>
                <a:latin typeface="Myriad Pro" panose="020B0503030403020204" pitchFamily="34" charset="0"/>
              </a:rPr>
              <a:t>. </a:t>
            </a:r>
            <a:r>
              <a:rPr lang="en-GB" err="1">
                <a:effectLst/>
                <a:latin typeface="Myriad Pro" panose="020B0503030403020204" pitchFamily="34" charset="0"/>
              </a:rPr>
              <a:t>Laborum</a:t>
            </a:r>
            <a:r>
              <a:rPr lang="en-GB">
                <a:effectLst/>
                <a:latin typeface="Myriad Pro" panose="020B0503030403020204" pitchFamily="34" charset="0"/>
              </a:rPr>
              <a:t> </a:t>
            </a:r>
            <a:r>
              <a:rPr lang="en-GB" err="1">
                <a:effectLst/>
                <a:latin typeface="Myriad Pro" panose="020B0503030403020204" pitchFamily="34" charset="0"/>
              </a:rPr>
              <a:t>faceped</a:t>
            </a:r>
            <a:r>
              <a:rPr lang="en-GB">
                <a:effectLst/>
                <a:latin typeface="Myriad Pro" panose="020B0503030403020204" pitchFamily="34" charset="0"/>
              </a:rPr>
              <a:t> </a:t>
            </a:r>
            <a:r>
              <a:rPr lang="en-GB" err="1">
                <a:effectLst/>
                <a:latin typeface="Myriad Pro" panose="020B0503030403020204" pitchFamily="34" charset="0"/>
              </a:rPr>
              <a:t>eaquisqui</a:t>
            </a:r>
            <a:r>
              <a:rPr lang="en-GB">
                <a:effectLst/>
                <a:latin typeface="Myriad Pro" panose="020B0503030403020204" pitchFamily="34" charset="0"/>
              </a:rPr>
              <a:t> </a:t>
            </a:r>
            <a:r>
              <a:rPr lang="en-GB" err="1">
                <a:effectLst/>
                <a:latin typeface="Myriad Pro" panose="020B0503030403020204" pitchFamily="34" charset="0"/>
              </a:rPr>
              <a:t>quidi</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que </a:t>
            </a:r>
            <a:r>
              <a:rPr lang="en-GB" err="1">
                <a:effectLst/>
                <a:latin typeface="Myriad Pro" panose="020B0503030403020204" pitchFamily="34" charset="0"/>
              </a:rPr>
              <a:t>aut</a:t>
            </a:r>
            <a:r>
              <a:rPr lang="en-GB">
                <a:effectLst/>
                <a:latin typeface="Myriad Pro" panose="020B0503030403020204" pitchFamily="34" charset="0"/>
              </a:rPr>
              <a:t> </a:t>
            </a:r>
            <a:r>
              <a:rPr lang="en-GB" err="1">
                <a:effectLst/>
                <a:latin typeface="Myriad Pro" panose="020B0503030403020204" pitchFamily="34" charset="0"/>
              </a:rPr>
              <a:t>alicabo</a:t>
            </a:r>
            <a:r>
              <a:rPr lang="en-GB">
                <a:effectLst/>
                <a:latin typeface="Myriad Pro" panose="020B0503030403020204" pitchFamily="34" charset="0"/>
              </a:rPr>
              <a:t> </a:t>
            </a:r>
            <a:r>
              <a:rPr lang="en-GB" err="1">
                <a:effectLst/>
                <a:latin typeface="Myriad Pro" panose="020B0503030403020204" pitchFamily="34" charset="0"/>
              </a:rPr>
              <a:t>rrovit</a:t>
            </a:r>
            <a:r>
              <a:rPr lang="en-GB">
                <a:effectLst/>
                <a:latin typeface="Myriad Pro" panose="020B0503030403020204" pitchFamily="34" charset="0"/>
              </a:rPr>
              <a:t> </a:t>
            </a:r>
            <a:r>
              <a:rPr lang="en-GB" err="1">
                <a:effectLst/>
                <a:latin typeface="Myriad Pro" panose="020B0503030403020204" pitchFamily="34" charset="0"/>
              </a:rPr>
              <a:t>hiligendici</a:t>
            </a:r>
            <a:r>
              <a:rPr lang="en-GB">
                <a:effectLst/>
                <a:latin typeface="Myriad Pro" panose="020B0503030403020204" pitchFamily="34" charset="0"/>
              </a:rPr>
              <a:t> </a:t>
            </a:r>
            <a:r>
              <a:rPr lang="en-GB" err="1">
                <a:effectLst/>
                <a:latin typeface="Myriad Pro" panose="020B0503030403020204" pitchFamily="34" charset="0"/>
              </a:rPr>
              <a:t>volore</a:t>
            </a:r>
            <a:r>
              <a:rPr lang="en-GB">
                <a:effectLst/>
                <a:latin typeface="Myriad Pro" panose="020B0503030403020204" pitchFamily="34" charset="0"/>
              </a:rPr>
              <a:t> </a:t>
            </a:r>
            <a:r>
              <a:rPr lang="en-GB" err="1">
                <a:effectLst/>
                <a:latin typeface="Myriad Pro" panose="020B0503030403020204" pitchFamily="34" charset="0"/>
              </a:rPr>
              <a:t>suntota</a:t>
            </a:r>
            <a:r>
              <a:rPr lang="en-GB">
                <a:effectLst/>
                <a:latin typeface="Myriad Pro" panose="020B0503030403020204" pitchFamily="34" charset="0"/>
              </a:rPr>
              <a:t> </a:t>
            </a:r>
            <a:r>
              <a:rPr lang="en-GB" err="1">
                <a:effectLst/>
                <a:latin typeface="Myriad Pro" panose="020B0503030403020204" pitchFamily="34" charset="0"/>
              </a:rPr>
              <a:t>alistis</a:t>
            </a:r>
            <a:r>
              <a:rPr lang="en-GB">
                <a:effectLst/>
                <a:latin typeface="Myriad Pro" panose="020B0503030403020204" pitchFamily="34" charset="0"/>
              </a:rPr>
              <a:t> </a:t>
            </a:r>
            <a:r>
              <a:rPr lang="en-GB" err="1">
                <a:effectLst/>
                <a:latin typeface="Myriad Pro" panose="020B0503030403020204" pitchFamily="34" charset="0"/>
              </a:rPr>
              <a:t>ipsapicidis</a:t>
            </a:r>
            <a:r>
              <a:rPr lang="en-GB">
                <a:effectLst/>
                <a:latin typeface="Myriad Pro" panose="020B0503030403020204" pitchFamily="34" charset="0"/>
              </a:rPr>
              <a:t> </a:t>
            </a:r>
            <a:r>
              <a:rPr lang="en-GB" err="1">
                <a:effectLst/>
                <a:latin typeface="Myriad Pro" panose="020B0503030403020204" pitchFamily="34" charset="0"/>
              </a:rPr>
              <a:t>autae</a:t>
            </a:r>
            <a:r>
              <a:rPr lang="en-GB">
                <a:effectLst/>
                <a:latin typeface="Myriad Pro" panose="020B0503030403020204" pitchFamily="34" charset="0"/>
              </a:rPr>
              <a:t> </a:t>
            </a:r>
            <a:r>
              <a:rPr lang="en-GB" err="1">
                <a:effectLst/>
                <a:latin typeface="Myriad Pro" panose="020B0503030403020204" pitchFamily="34" charset="0"/>
              </a:rPr>
              <a:t>sam</a:t>
            </a:r>
            <a:r>
              <a:rPr lang="en-GB">
                <a:effectLst/>
                <a:latin typeface="Myriad Pro" panose="020B0503030403020204" pitchFamily="34" charset="0"/>
              </a:rPr>
              <a:t> </a:t>
            </a:r>
            <a:r>
              <a:rPr lang="en-GB" err="1">
                <a:effectLst/>
                <a:latin typeface="Myriad Pro" panose="020B0503030403020204" pitchFamily="34" charset="0"/>
              </a:rPr>
              <a:t>eicipid</a:t>
            </a:r>
            <a:r>
              <a:rPr lang="en-GB">
                <a:effectLst/>
                <a:latin typeface="Myriad Pro" panose="020B0503030403020204" pitchFamily="34" charset="0"/>
              </a:rPr>
              <a:t> </a:t>
            </a:r>
            <a:r>
              <a:rPr lang="en-GB" err="1">
                <a:effectLst/>
                <a:latin typeface="Myriad Pro" panose="020B0503030403020204" pitchFamily="34" charset="0"/>
              </a:rPr>
              <a:t>mo</a:t>
            </a:r>
            <a:r>
              <a:rPr lang="en-GB">
                <a:effectLst/>
                <a:latin typeface="Myriad Pro" panose="020B0503030403020204" pitchFamily="34" charset="0"/>
              </a:rPr>
              <a:t> </a:t>
            </a:r>
            <a:r>
              <a:rPr lang="en-GB" err="1">
                <a:effectLst/>
                <a:latin typeface="Myriad Pro" panose="020B0503030403020204" pitchFamily="34" charset="0"/>
              </a:rPr>
              <a:t>ventis</a:t>
            </a:r>
            <a:r>
              <a:rPr lang="en-GB">
                <a:effectLst/>
                <a:latin typeface="Myriad Pro" panose="020B0503030403020204" pitchFamily="34" charset="0"/>
              </a:rPr>
              <a:t> </a:t>
            </a:r>
            <a:r>
              <a:rPr lang="en-GB" err="1">
                <a:effectLst/>
                <a:latin typeface="Myriad Pro" panose="020B0503030403020204" pitchFamily="34" charset="0"/>
              </a:rPr>
              <a:t>aliquidenis</a:t>
            </a:r>
            <a:r>
              <a:rPr lang="en-GB">
                <a:effectLst/>
                <a:latin typeface="Myriad Pro" panose="020B0503030403020204" pitchFamily="34" charset="0"/>
              </a:rPr>
              <a:t> </a:t>
            </a:r>
            <a:r>
              <a:rPr lang="en-GB" err="1">
                <a:effectLst/>
                <a:latin typeface="Myriad Pro" panose="020B0503030403020204" pitchFamily="34" charset="0"/>
              </a:rPr>
              <a:t>conet</a:t>
            </a:r>
            <a:r>
              <a:rPr lang="en-GB">
                <a:effectLst/>
                <a:latin typeface="Myriad Pro" panose="020B0503030403020204" pitchFamily="34" charset="0"/>
              </a:rPr>
              <a:t> </a:t>
            </a:r>
            <a:r>
              <a:rPr lang="en-GB" err="1">
                <a:effectLst/>
                <a:latin typeface="Myriad Pro" panose="020B0503030403020204" pitchFamily="34" charset="0"/>
              </a:rPr>
              <a:t>fuga</a:t>
            </a:r>
            <a:r>
              <a:rPr lang="en-GB">
                <a:effectLst/>
                <a:latin typeface="Myriad Pro" panose="020B0503030403020204" pitchFamily="34" charset="0"/>
              </a:rPr>
              <a:t>. </a:t>
            </a:r>
            <a:r>
              <a:rPr lang="en-GB" err="1">
                <a:effectLst/>
                <a:latin typeface="Myriad Pro" panose="020B0503030403020204" pitchFamily="34" charset="0"/>
              </a:rPr>
              <a:t>Nequame</a:t>
            </a:r>
            <a:r>
              <a:rPr lang="en-GB">
                <a:effectLst/>
                <a:latin typeface="Myriad Pro" panose="020B0503030403020204" pitchFamily="34" charset="0"/>
              </a:rPr>
              <a:t> </a:t>
            </a:r>
            <a:r>
              <a:rPr lang="en-GB" err="1">
                <a:effectLst/>
                <a:latin typeface="Myriad Pro" panose="020B0503030403020204" pitchFamily="34" charset="0"/>
              </a:rPr>
              <a:t>volorrovit</a:t>
            </a:r>
            <a:r>
              <a:rPr lang="en-GB">
                <a:effectLst/>
                <a:latin typeface="Myriad Pro" panose="020B0503030403020204" pitchFamily="34" charset="0"/>
              </a:rPr>
              <a:t> pe </a:t>
            </a:r>
            <a:r>
              <a:rPr lang="en-GB" err="1">
                <a:effectLst/>
                <a:latin typeface="Myriad Pro" panose="020B0503030403020204" pitchFamily="34" charset="0"/>
              </a:rPr>
              <a:t>aceperf</a:t>
            </a:r>
            <a:r>
              <a:rPr lang="en-GB">
                <a:effectLst/>
                <a:latin typeface="Myriad Pro" panose="020B0503030403020204" pitchFamily="34" charset="0"/>
              </a:rPr>
              <a:t> </a:t>
            </a:r>
            <a:r>
              <a:rPr lang="en-GB" err="1">
                <a:effectLst/>
                <a:latin typeface="Myriad Pro" panose="020B0503030403020204" pitchFamily="34" charset="0"/>
              </a:rPr>
              <a:t>erovit</a:t>
            </a:r>
            <a:r>
              <a:rPr lang="en-GB">
                <a:effectLst/>
                <a:latin typeface="Myriad Pro" panose="020B0503030403020204" pitchFamily="34" charset="0"/>
              </a:rPr>
              <a:t>.</a:t>
            </a:r>
          </a:p>
        </p:txBody>
      </p:sp>
    </p:spTree>
    <p:extLst>
      <p:ext uri="{BB962C8B-B14F-4D97-AF65-F5344CB8AC3E}">
        <p14:creationId xmlns:p14="http://schemas.microsoft.com/office/powerpoint/2010/main" val="128586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ext &amp; image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5284995-34A9-1D25-8FC8-8A141CB14EC5}"/>
              </a:ext>
            </a:extLst>
          </p:cNvPr>
          <p:cNvSpPr>
            <a:spLocks noGrp="1"/>
          </p:cNvSpPr>
          <p:nvPr>
            <p:ph type="pic" idx="1"/>
          </p:nvPr>
        </p:nvSpPr>
        <p:spPr>
          <a:xfrm>
            <a:off x="6227135" y="0"/>
            <a:ext cx="596486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4" name="Picture 3" descr="A black rectangle with red border&#10;&#10;Description automatically generated">
            <a:extLst>
              <a:ext uri="{FF2B5EF4-FFF2-40B4-BE49-F238E27FC236}">
                <a16:creationId xmlns:a16="http://schemas.microsoft.com/office/drawing/2014/main" id="{26746957-74F9-1E4A-A1B4-EDBCD6DD47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9">
            <a:extLst>
              <a:ext uri="{FF2B5EF4-FFF2-40B4-BE49-F238E27FC236}">
                <a16:creationId xmlns:a16="http://schemas.microsoft.com/office/drawing/2014/main" id="{374F2950-B22F-9C6A-8341-E5D5D3589C78}"/>
              </a:ext>
            </a:extLst>
          </p:cNvPr>
          <p:cNvSpPr>
            <a:spLocks noGrp="1"/>
          </p:cNvSpPr>
          <p:nvPr>
            <p:ph type="body" sz="quarter" idx="10" hasCustomPrompt="1"/>
          </p:nvPr>
        </p:nvSpPr>
        <p:spPr>
          <a:xfrm>
            <a:off x="178576" y="269763"/>
            <a:ext cx="5083175"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a:t>SLIDE TITLE GILL</a:t>
            </a:r>
          </a:p>
        </p:txBody>
      </p:sp>
      <p:sp>
        <p:nvSpPr>
          <p:cNvPr id="5" name="Text Placeholder 11">
            <a:extLst>
              <a:ext uri="{FF2B5EF4-FFF2-40B4-BE49-F238E27FC236}">
                <a16:creationId xmlns:a16="http://schemas.microsoft.com/office/drawing/2014/main" id="{388373C9-B514-D315-3DD5-9822C3BA20E5}"/>
              </a:ext>
            </a:extLst>
          </p:cNvPr>
          <p:cNvSpPr>
            <a:spLocks noGrp="1"/>
          </p:cNvSpPr>
          <p:nvPr>
            <p:ph type="body" sz="quarter" idx="11" hasCustomPrompt="1"/>
          </p:nvPr>
        </p:nvSpPr>
        <p:spPr>
          <a:xfrm>
            <a:off x="178576" y="1415270"/>
            <a:ext cx="5083175" cy="45881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a:solidFill>
                  <a:srgbClr val="000000"/>
                </a:solidFill>
                <a:latin typeface="Gill Sans MT" panose="020B0502020104020203" pitchFamily="34" charset="77"/>
              </a:defRPr>
            </a:lvl1pPr>
          </a:lstStyle>
          <a:p>
            <a:r>
              <a:rPr lang="en-GB">
                <a:effectLst/>
                <a:latin typeface="Myriad Pro" panose="020B0503030403020204" pitchFamily="34" charset="0"/>
              </a:rPr>
              <a:t>Slide content Gill. </a:t>
            </a:r>
            <a:r>
              <a:rPr lang="en-GB" err="1">
                <a:effectLst/>
                <a:latin typeface="Myriad Pro" panose="020B0503030403020204" pitchFamily="34" charset="0"/>
              </a:rPr>
              <a:t>Oluptat</a:t>
            </a:r>
            <a:r>
              <a:rPr lang="en-GB">
                <a:effectLst/>
                <a:latin typeface="Myriad Pro" panose="020B0503030403020204" pitchFamily="34" charset="0"/>
              </a:rPr>
              <a:t> </a:t>
            </a:r>
            <a:r>
              <a:rPr lang="en-GB" err="1">
                <a:effectLst/>
                <a:latin typeface="Myriad Pro" panose="020B0503030403020204" pitchFamily="34" charset="0"/>
              </a:rPr>
              <a:t>hilit</a:t>
            </a:r>
            <a:r>
              <a:rPr lang="en-GB">
                <a:effectLst/>
                <a:latin typeface="Myriad Pro" panose="020B0503030403020204" pitchFamily="34" charset="0"/>
              </a:rPr>
              <a:t>, </a:t>
            </a:r>
            <a:r>
              <a:rPr lang="en-GB" err="1">
                <a:effectLst/>
                <a:latin typeface="Myriad Pro" panose="020B0503030403020204" pitchFamily="34" charset="0"/>
              </a:rPr>
              <a:t>sequia</a:t>
            </a:r>
            <a:r>
              <a:rPr lang="en-GB">
                <a:effectLst/>
                <a:latin typeface="Myriad Pro" panose="020B0503030403020204" pitchFamily="34" charset="0"/>
              </a:rPr>
              <a:t> qui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estin</a:t>
            </a:r>
            <a:r>
              <a:rPr lang="en-GB">
                <a:effectLst/>
                <a:latin typeface="Myriad Pro" panose="020B0503030403020204" pitchFamily="34" charset="0"/>
              </a:rPr>
              <a:t> </a:t>
            </a:r>
            <a:r>
              <a:rPr lang="en-GB" err="1">
                <a:effectLst/>
                <a:latin typeface="Myriad Pro" panose="020B0503030403020204" pitchFamily="34" charset="0"/>
              </a:rPr>
              <a:t>ea</a:t>
            </a:r>
            <a:r>
              <a:rPr lang="en-GB">
                <a:effectLst/>
                <a:latin typeface="Myriad Pro" panose="020B0503030403020204" pitchFamily="34" charset="0"/>
              </a:rPr>
              <a:t> </a:t>
            </a:r>
            <a:r>
              <a:rPr lang="en-GB" err="1">
                <a:effectLst/>
                <a:latin typeface="Myriad Pro" panose="020B0503030403020204" pitchFamily="34" charset="0"/>
              </a:rPr>
              <a:t>eum</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pro </a:t>
            </a:r>
            <a:r>
              <a:rPr lang="en-GB" err="1">
                <a:effectLst/>
                <a:latin typeface="Myriad Pro" panose="020B0503030403020204" pitchFamily="34" charset="0"/>
              </a:rPr>
              <a:t>officimil</a:t>
            </a:r>
            <a:r>
              <a:rPr lang="en-GB">
                <a:effectLst/>
                <a:latin typeface="Myriad Pro" panose="020B0503030403020204" pitchFamily="34" charset="0"/>
              </a:rPr>
              <a:t> is </a:t>
            </a:r>
            <a:r>
              <a:rPr lang="en-GB" err="1">
                <a:effectLst/>
                <a:latin typeface="Myriad Pro" panose="020B0503030403020204" pitchFamily="34" charset="0"/>
              </a:rPr>
              <a:t>cus</a:t>
            </a:r>
            <a:r>
              <a:rPr lang="en-GB">
                <a:effectLst/>
                <a:latin typeface="Myriad Pro" panose="020B0503030403020204" pitchFamily="34" charset="0"/>
              </a:rPr>
              <a:t> es </a:t>
            </a:r>
            <a:r>
              <a:rPr lang="en-GB" err="1">
                <a:effectLst/>
                <a:latin typeface="Myriad Pro" panose="020B0503030403020204" pitchFamily="34" charset="0"/>
              </a:rPr>
              <a:t>idis</a:t>
            </a:r>
            <a:r>
              <a:rPr lang="en-GB">
                <a:effectLst/>
                <a:latin typeface="Myriad Pro" panose="020B0503030403020204" pitchFamily="34" charset="0"/>
              </a:rPr>
              <a:t> </a:t>
            </a:r>
            <a:r>
              <a:rPr lang="en-GB" err="1">
                <a:effectLst/>
                <a:latin typeface="Myriad Pro" panose="020B0503030403020204" pitchFamily="34" charset="0"/>
              </a:rPr>
              <a:t>aliam</a:t>
            </a:r>
            <a:r>
              <a:rPr lang="en-GB">
                <a:effectLst/>
                <a:latin typeface="Myriad Pro" panose="020B0503030403020204" pitchFamily="34" charset="0"/>
              </a:rPr>
              <a:t>, con </a:t>
            </a:r>
            <a:r>
              <a:rPr lang="en-GB" err="1">
                <a:effectLst/>
                <a:latin typeface="Myriad Pro" panose="020B0503030403020204" pitchFamily="34" charset="0"/>
              </a:rPr>
              <a:t>pellupt</a:t>
            </a:r>
            <a:r>
              <a:rPr lang="en-GB">
                <a:effectLst/>
                <a:latin typeface="Myriad Pro" panose="020B0503030403020204" pitchFamily="34" charset="0"/>
              </a:rPr>
              <a:t> </a:t>
            </a:r>
            <a:r>
              <a:rPr lang="en-GB" err="1">
                <a:effectLst/>
                <a:latin typeface="Myriad Pro" panose="020B0503030403020204" pitchFamily="34" charset="0"/>
              </a:rPr>
              <a:t>ioreictatur</a:t>
            </a:r>
            <a:r>
              <a:rPr lang="en-GB">
                <a:effectLst/>
                <a:latin typeface="Myriad Pro" panose="020B0503030403020204" pitchFamily="34" charset="0"/>
              </a:rPr>
              <a:t> re </a:t>
            </a:r>
            <a:r>
              <a:rPr lang="en-GB" err="1">
                <a:effectLst/>
                <a:latin typeface="Myriad Pro" panose="020B0503030403020204" pitchFamily="34" charset="0"/>
              </a:rPr>
              <a:t>soluptat</a:t>
            </a:r>
            <a:r>
              <a:rPr lang="en-GB">
                <a:effectLst/>
                <a:latin typeface="Myriad Pro" panose="020B0503030403020204" pitchFamily="34" charset="0"/>
              </a:rPr>
              <a:t>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autem</a:t>
            </a:r>
            <a:r>
              <a:rPr lang="en-GB">
                <a:effectLst/>
                <a:latin typeface="Myriad Pro" panose="020B0503030403020204" pitchFamily="34" charset="0"/>
              </a:rPr>
              <a:t>. </a:t>
            </a:r>
            <a:r>
              <a:rPr lang="en-GB" err="1">
                <a:effectLst/>
                <a:latin typeface="Myriad Pro" panose="020B0503030403020204" pitchFamily="34" charset="0"/>
              </a:rPr>
              <a:t>Laborum</a:t>
            </a:r>
            <a:r>
              <a:rPr lang="en-GB">
                <a:effectLst/>
                <a:latin typeface="Myriad Pro" panose="020B0503030403020204" pitchFamily="34" charset="0"/>
              </a:rPr>
              <a:t> </a:t>
            </a:r>
            <a:r>
              <a:rPr lang="en-GB" err="1">
                <a:effectLst/>
                <a:latin typeface="Myriad Pro" panose="020B0503030403020204" pitchFamily="34" charset="0"/>
              </a:rPr>
              <a:t>faceped</a:t>
            </a:r>
            <a:r>
              <a:rPr lang="en-GB">
                <a:effectLst/>
                <a:latin typeface="Myriad Pro" panose="020B0503030403020204" pitchFamily="34" charset="0"/>
              </a:rPr>
              <a:t> </a:t>
            </a:r>
            <a:r>
              <a:rPr lang="en-GB" err="1">
                <a:effectLst/>
                <a:latin typeface="Myriad Pro" panose="020B0503030403020204" pitchFamily="34" charset="0"/>
              </a:rPr>
              <a:t>eaquisqui</a:t>
            </a:r>
            <a:r>
              <a:rPr lang="en-GB">
                <a:effectLst/>
                <a:latin typeface="Myriad Pro" panose="020B0503030403020204" pitchFamily="34" charset="0"/>
              </a:rPr>
              <a:t> </a:t>
            </a:r>
            <a:r>
              <a:rPr lang="en-GB" err="1">
                <a:effectLst/>
                <a:latin typeface="Myriad Pro" panose="020B0503030403020204" pitchFamily="34" charset="0"/>
              </a:rPr>
              <a:t>quidi</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que </a:t>
            </a:r>
            <a:r>
              <a:rPr lang="en-GB" err="1">
                <a:effectLst/>
                <a:latin typeface="Myriad Pro" panose="020B0503030403020204" pitchFamily="34" charset="0"/>
              </a:rPr>
              <a:t>aut</a:t>
            </a:r>
            <a:r>
              <a:rPr lang="en-GB">
                <a:effectLst/>
                <a:latin typeface="Myriad Pro" panose="020B0503030403020204" pitchFamily="34" charset="0"/>
              </a:rPr>
              <a:t> </a:t>
            </a:r>
            <a:r>
              <a:rPr lang="en-GB" err="1">
                <a:effectLst/>
                <a:latin typeface="Myriad Pro" panose="020B0503030403020204" pitchFamily="34" charset="0"/>
              </a:rPr>
              <a:t>alicabo</a:t>
            </a:r>
            <a:r>
              <a:rPr lang="en-GB">
                <a:effectLst/>
                <a:latin typeface="Myriad Pro" panose="020B0503030403020204" pitchFamily="34" charset="0"/>
              </a:rPr>
              <a:t> </a:t>
            </a:r>
            <a:r>
              <a:rPr lang="en-GB" err="1">
                <a:effectLst/>
                <a:latin typeface="Myriad Pro" panose="020B0503030403020204" pitchFamily="34" charset="0"/>
              </a:rPr>
              <a:t>rrovit</a:t>
            </a:r>
            <a:r>
              <a:rPr lang="en-GB">
                <a:effectLst/>
                <a:latin typeface="Myriad Pro" panose="020B0503030403020204" pitchFamily="34" charset="0"/>
              </a:rPr>
              <a:t> </a:t>
            </a:r>
            <a:r>
              <a:rPr lang="en-GB" err="1">
                <a:effectLst/>
                <a:latin typeface="Myriad Pro" panose="020B0503030403020204" pitchFamily="34" charset="0"/>
              </a:rPr>
              <a:t>hiligendici</a:t>
            </a:r>
            <a:r>
              <a:rPr lang="en-GB">
                <a:effectLst/>
                <a:latin typeface="Myriad Pro" panose="020B0503030403020204" pitchFamily="34" charset="0"/>
              </a:rPr>
              <a:t> </a:t>
            </a:r>
            <a:r>
              <a:rPr lang="en-GB" err="1">
                <a:effectLst/>
                <a:latin typeface="Myriad Pro" panose="020B0503030403020204" pitchFamily="34" charset="0"/>
              </a:rPr>
              <a:t>volore</a:t>
            </a:r>
            <a:r>
              <a:rPr lang="en-GB">
                <a:effectLst/>
                <a:latin typeface="Myriad Pro" panose="020B0503030403020204" pitchFamily="34" charset="0"/>
              </a:rPr>
              <a:t> </a:t>
            </a:r>
            <a:r>
              <a:rPr lang="en-GB" err="1">
                <a:effectLst/>
                <a:latin typeface="Myriad Pro" panose="020B0503030403020204" pitchFamily="34" charset="0"/>
              </a:rPr>
              <a:t>suntota</a:t>
            </a:r>
            <a:r>
              <a:rPr lang="en-GB">
                <a:effectLst/>
                <a:latin typeface="Myriad Pro" panose="020B0503030403020204" pitchFamily="34" charset="0"/>
              </a:rPr>
              <a:t> </a:t>
            </a:r>
            <a:r>
              <a:rPr lang="en-GB" err="1">
                <a:effectLst/>
                <a:latin typeface="Myriad Pro" panose="020B0503030403020204" pitchFamily="34" charset="0"/>
              </a:rPr>
              <a:t>alistis</a:t>
            </a:r>
            <a:r>
              <a:rPr lang="en-GB">
                <a:effectLst/>
                <a:latin typeface="Myriad Pro" panose="020B0503030403020204" pitchFamily="34" charset="0"/>
              </a:rPr>
              <a:t> </a:t>
            </a:r>
            <a:r>
              <a:rPr lang="en-GB" err="1">
                <a:effectLst/>
                <a:latin typeface="Myriad Pro" panose="020B0503030403020204" pitchFamily="34" charset="0"/>
              </a:rPr>
              <a:t>ipsapicidis</a:t>
            </a:r>
            <a:r>
              <a:rPr lang="en-GB">
                <a:effectLst/>
                <a:latin typeface="Myriad Pro" panose="020B0503030403020204" pitchFamily="34" charset="0"/>
              </a:rPr>
              <a:t> </a:t>
            </a:r>
            <a:r>
              <a:rPr lang="en-GB" err="1">
                <a:effectLst/>
                <a:latin typeface="Myriad Pro" panose="020B0503030403020204" pitchFamily="34" charset="0"/>
              </a:rPr>
              <a:t>autae</a:t>
            </a:r>
            <a:r>
              <a:rPr lang="en-GB">
                <a:effectLst/>
                <a:latin typeface="Myriad Pro" panose="020B0503030403020204" pitchFamily="34" charset="0"/>
              </a:rPr>
              <a:t> </a:t>
            </a:r>
            <a:r>
              <a:rPr lang="en-GB" err="1">
                <a:effectLst/>
                <a:latin typeface="Myriad Pro" panose="020B0503030403020204" pitchFamily="34" charset="0"/>
              </a:rPr>
              <a:t>sam</a:t>
            </a:r>
            <a:r>
              <a:rPr lang="en-GB">
                <a:effectLst/>
                <a:latin typeface="Myriad Pro" panose="020B0503030403020204" pitchFamily="34" charset="0"/>
              </a:rPr>
              <a:t> </a:t>
            </a:r>
            <a:r>
              <a:rPr lang="en-GB" err="1">
                <a:effectLst/>
                <a:latin typeface="Myriad Pro" panose="020B0503030403020204" pitchFamily="34" charset="0"/>
              </a:rPr>
              <a:t>eicipid</a:t>
            </a:r>
            <a:r>
              <a:rPr lang="en-GB">
                <a:effectLst/>
                <a:latin typeface="Myriad Pro" panose="020B0503030403020204" pitchFamily="34" charset="0"/>
              </a:rPr>
              <a:t> </a:t>
            </a:r>
            <a:r>
              <a:rPr lang="en-GB" err="1">
                <a:effectLst/>
                <a:latin typeface="Myriad Pro" panose="020B0503030403020204" pitchFamily="34" charset="0"/>
              </a:rPr>
              <a:t>mo</a:t>
            </a:r>
            <a:r>
              <a:rPr lang="en-GB">
                <a:effectLst/>
                <a:latin typeface="Myriad Pro" panose="020B0503030403020204" pitchFamily="34" charset="0"/>
              </a:rPr>
              <a:t> </a:t>
            </a:r>
            <a:r>
              <a:rPr lang="en-GB" err="1">
                <a:effectLst/>
                <a:latin typeface="Myriad Pro" panose="020B0503030403020204" pitchFamily="34" charset="0"/>
              </a:rPr>
              <a:t>ventis</a:t>
            </a:r>
            <a:r>
              <a:rPr lang="en-GB">
                <a:effectLst/>
                <a:latin typeface="Myriad Pro" panose="020B0503030403020204" pitchFamily="34" charset="0"/>
              </a:rPr>
              <a:t> </a:t>
            </a:r>
            <a:r>
              <a:rPr lang="en-GB" err="1">
                <a:effectLst/>
                <a:latin typeface="Myriad Pro" panose="020B0503030403020204" pitchFamily="34" charset="0"/>
              </a:rPr>
              <a:t>aliquidenis</a:t>
            </a:r>
            <a:r>
              <a:rPr lang="en-GB">
                <a:effectLst/>
                <a:latin typeface="Myriad Pro" panose="020B0503030403020204" pitchFamily="34" charset="0"/>
              </a:rPr>
              <a:t> </a:t>
            </a:r>
            <a:r>
              <a:rPr lang="en-GB" err="1">
                <a:effectLst/>
                <a:latin typeface="Myriad Pro" panose="020B0503030403020204" pitchFamily="34" charset="0"/>
              </a:rPr>
              <a:t>conet</a:t>
            </a:r>
            <a:r>
              <a:rPr lang="en-GB">
                <a:effectLst/>
                <a:latin typeface="Myriad Pro" panose="020B0503030403020204" pitchFamily="34" charset="0"/>
              </a:rPr>
              <a:t> </a:t>
            </a:r>
            <a:r>
              <a:rPr lang="en-GB" err="1">
                <a:effectLst/>
                <a:latin typeface="Myriad Pro" panose="020B0503030403020204" pitchFamily="34" charset="0"/>
              </a:rPr>
              <a:t>fuga</a:t>
            </a:r>
            <a:r>
              <a:rPr lang="en-GB">
                <a:effectLst/>
                <a:latin typeface="Myriad Pro" panose="020B0503030403020204" pitchFamily="34" charset="0"/>
              </a:rPr>
              <a:t>. </a:t>
            </a:r>
            <a:r>
              <a:rPr lang="en-GB" err="1">
                <a:effectLst/>
                <a:latin typeface="Myriad Pro" panose="020B0503030403020204" pitchFamily="34" charset="0"/>
              </a:rPr>
              <a:t>Nequame</a:t>
            </a:r>
            <a:r>
              <a:rPr lang="en-GB">
                <a:effectLst/>
                <a:latin typeface="Myriad Pro" panose="020B0503030403020204" pitchFamily="34" charset="0"/>
              </a:rPr>
              <a:t> </a:t>
            </a:r>
            <a:r>
              <a:rPr lang="en-GB" err="1">
                <a:effectLst/>
                <a:latin typeface="Myriad Pro" panose="020B0503030403020204" pitchFamily="34" charset="0"/>
              </a:rPr>
              <a:t>volorrovit</a:t>
            </a:r>
            <a:r>
              <a:rPr lang="en-GB">
                <a:effectLst/>
                <a:latin typeface="Myriad Pro" panose="020B0503030403020204" pitchFamily="34" charset="0"/>
              </a:rPr>
              <a:t> pe </a:t>
            </a:r>
            <a:r>
              <a:rPr lang="en-GB" err="1">
                <a:effectLst/>
                <a:latin typeface="Myriad Pro" panose="020B0503030403020204" pitchFamily="34" charset="0"/>
              </a:rPr>
              <a:t>aceperf</a:t>
            </a:r>
            <a:r>
              <a:rPr lang="en-GB">
                <a:effectLst/>
                <a:latin typeface="Myriad Pro" panose="020B0503030403020204" pitchFamily="34" charset="0"/>
              </a:rPr>
              <a:t> </a:t>
            </a:r>
            <a:r>
              <a:rPr lang="en-GB" err="1">
                <a:effectLst/>
                <a:latin typeface="Myriad Pro" panose="020B0503030403020204" pitchFamily="34" charset="0"/>
              </a:rPr>
              <a:t>erovit</a:t>
            </a:r>
            <a:r>
              <a:rPr lang="en-GB">
                <a:effectLst/>
                <a:latin typeface="Myriad Pro" panose="020B0503030403020204" pitchFamily="34" charset="0"/>
              </a:rPr>
              <a:t>.</a:t>
            </a:r>
          </a:p>
        </p:txBody>
      </p:sp>
    </p:spTree>
    <p:extLst>
      <p:ext uri="{BB962C8B-B14F-4D97-AF65-F5344CB8AC3E}">
        <p14:creationId xmlns:p14="http://schemas.microsoft.com/office/powerpoint/2010/main" val="2949970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bullets &amp; image 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5284995-34A9-1D25-8FC8-8A141CB14EC5}"/>
              </a:ext>
            </a:extLst>
          </p:cNvPr>
          <p:cNvSpPr>
            <a:spLocks noGrp="1"/>
          </p:cNvSpPr>
          <p:nvPr>
            <p:ph type="pic" idx="1"/>
          </p:nvPr>
        </p:nvSpPr>
        <p:spPr>
          <a:xfrm>
            <a:off x="0" y="0"/>
            <a:ext cx="596486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4" name="Picture 3" descr="A black rectangle with red border&#10;&#10;Description automatically generated">
            <a:extLst>
              <a:ext uri="{FF2B5EF4-FFF2-40B4-BE49-F238E27FC236}">
                <a16:creationId xmlns:a16="http://schemas.microsoft.com/office/drawing/2014/main" id="{26746957-74F9-1E4A-A1B4-EDBCD6DD47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9">
            <a:extLst>
              <a:ext uri="{FF2B5EF4-FFF2-40B4-BE49-F238E27FC236}">
                <a16:creationId xmlns:a16="http://schemas.microsoft.com/office/drawing/2014/main" id="{374F2950-B22F-9C6A-8341-E5D5D3589C78}"/>
              </a:ext>
            </a:extLst>
          </p:cNvPr>
          <p:cNvSpPr>
            <a:spLocks noGrp="1"/>
          </p:cNvSpPr>
          <p:nvPr>
            <p:ph type="body" sz="quarter" idx="10" hasCustomPrompt="1"/>
          </p:nvPr>
        </p:nvSpPr>
        <p:spPr>
          <a:xfrm>
            <a:off x="6457507" y="307052"/>
            <a:ext cx="5083175"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a:t>SLIDE TITLE GILL</a:t>
            </a:r>
          </a:p>
        </p:txBody>
      </p:sp>
      <p:sp>
        <p:nvSpPr>
          <p:cNvPr id="6" name="Text Placeholder 11">
            <a:extLst>
              <a:ext uri="{FF2B5EF4-FFF2-40B4-BE49-F238E27FC236}">
                <a16:creationId xmlns:a16="http://schemas.microsoft.com/office/drawing/2014/main" id="{9455E787-5726-BA2B-2E51-BAD0DCB2FFEF}"/>
              </a:ext>
            </a:extLst>
          </p:cNvPr>
          <p:cNvSpPr>
            <a:spLocks noGrp="1"/>
          </p:cNvSpPr>
          <p:nvPr>
            <p:ph type="body" sz="quarter" idx="12" hasCustomPrompt="1"/>
          </p:nvPr>
        </p:nvSpPr>
        <p:spPr>
          <a:xfrm>
            <a:off x="6457507" y="1577262"/>
            <a:ext cx="3991566" cy="4588102"/>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tx1"/>
                </a:solidFill>
                <a:latin typeface="Gill Sans MT" panose="020B0502020104020203" pitchFamily="34" charset="77"/>
              </a:defRPr>
            </a:lvl1pPr>
          </a:lstStyle>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p:txBody>
      </p:sp>
    </p:spTree>
    <p:extLst>
      <p:ext uri="{BB962C8B-B14F-4D97-AF65-F5344CB8AC3E}">
        <p14:creationId xmlns:p14="http://schemas.microsoft.com/office/powerpoint/2010/main" val="3133250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bullets &amp; image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5284995-34A9-1D25-8FC8-8A141CB14EC5}"/>
              </a:ext>
            </a:extLst>
          </p:cNvPr>
          <p:cNvSpPr>
            <a:spLocks noGrp="1"/>
          </p:cNvSpPr>
          <p:nvPr>
            <p:ph type="pic" idx="1"/>
          </p:nvPr>
        </p:nvSpPr>
        <p:spPr>
          <a:xfrm>
            <a:off x="6227135" y="0"/>
            <a:ext cx="596486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4" name="Picture 3" descr="A black rectangle with red border&#10;&#10;Description automatically generated">
            <a:extLst>
              <a:ext uri="{FF2B5EF4-FFF2-40B4-BE49-F238E27FC236}">
                <a16:creationId xmlns:a16="http://schemas.microsoft.com/office/drawing/2014/main" id="{26746957-74F9-1E4A-A1B4-EDBCD6DD47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9">
            <a:extLst>
              <a:ext uri="{FF2B5EF4-FFF2-40B4-BE49-F238E27FC236}">
                <a16:creationId xmlns:a16="http://schemas.microsoft.com/office/drawing/2014/main" id="{374F2950-B22F-9C6A-8341-E5D5D3589C78}"/>
              </a:ext>
            </a:extLst>
          </p:cNvPr>
          <p:cNvSpPr>
            <a:spLocks noGrp="1"/>
          </p:cNvSpPr>
          <p:nvPr>
            <p:ph type="body" sz="quarter" idx="10" hasCustomPrompt="1"/>
          </p:nvPr>
        </p:nvSpPr>
        <p:spPr>
          <a:xfrm>
            <a:off x="455023" y="269306"/>
            <a:ext cx="5083175"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a:t>SLIDE TITLE GILL</a:t>
            </a:r>
          </a:p>
        </p:txBody>
      </p:sp>
      <p:sp>
        <p:nvSpPr>
          <p:cNvPr id="6" name="Text Placeholder 11">
            <a:extLst>
              <a:ext uri="{FF2B5EF4-FFF2-40B4-BE49-F238E27FC236}">
                <a16:creationId xmlns:a16="http://schemas.microsoft.com/office/drawing/2014/main" id="{A955FC4F-4656-E7C9-D563-6BB089B692AD}"/>
              </a:ext>
            </a:extLst>
          </p:cNvPr>
          <p:cNvSpPr>
            <a:spLocks noGrp="1"/>
          </p:cNvSpPr>
          <p:nvPr>
            <p:ph type="body" sz="quarter" idx="12" hasCustomPrompt="1"/>
          </p:nvPr>
        </p:nvSpPr>
        <p:spPr>
          <a:xfrm>
            <a:off x="455023" y="1751409"/>
            <a:ext cx="3991566" cy="4588102"/>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tx1"/>
                </a:solidFill>
                <a:latin typeface="Gill Sans MT" panose="020B0502020104020203" pitchFamily="34" charset="77"/>
              </a:defRPr>
            </a:lvl1pPr>
          </a:lstStyle>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a:p>
            <a:r>
              <a:rPr lang="en-GB">
                <a:effectLst/>
                <a:latin typeface="Myriad Pro" panose="020B0503030403020204" pitchFamily="34" charset="0"/>
              </a:rPr>
              <a:t>Bullet point.</a:t>
            </a:r>
          </a:p>
        </p:txBody>
      </p:sp>
    </p:spTree>
    <p:extLst>
      <p:ext uri="{BB962C8B-B14F-4D97-AF65-F5344CB8AC3E}">
        <p14:creationId xmlns:p14="http://schemas.microsoft.com/office/powerpoint/2010/main" val="836071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eakers slide - style 1">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54752050-C2C4-55C9-DA78-03F87677FA54}"/>
              </a:ext>
            </a:extLst>
          </p:cNvPr>
          <p:cNvSpPr>
            <a:spLocks noGrp="1"/>
          </p:cNvSpPr>
          <p:nvPr>
            <p:ph type="body" sz="quarter" idx="10" hasCustomPrompt="1"/>
          </p:nvPr>
        </p:nvSpPr>
        <p:spPr>
          <a:xfrm>
            <a:off x="455023" y="269306"/>
            <a:ext cx="5083175" cy="963158"/>
          </a:xfrm>
          <a:prstGeom prst="rect">
            <a:avLst/>
          </a:prstGeom>
        </p:spPr>
        <p:txBody>
          <a:bodyPr/>
          <a:lstStyle>
            <a:lvl1pPr marL="0" indent="0">
              <a:buFontTx/>
              <a:buNone/>
              <a:defRPr sz="4400">
                <a:solidFill>
                  <a:schemeClr val="bg1"/>
                </a:solidFill>
                <a:latin typeface="Gill Sans MT" panose="020B0502020104020203" pitchFamily="34" charset="77"/>
              </a:defRPr>
            </a:lvl1pPr>
          </a:lstStyle>
          <a:p>
            <a:pPr lvl="0"/>
            <a:r>
              <a:rPr lang="en-GB"/>
              <a:t>People/speakers</a:t>
            </a:r>
          </a:p>
        </p:txBody>
      </p:sp>
      <p:grpSp>
        <p:nvGrpSpPr>
          <p:cNvPr id="14" name="Group 13">
            <a:extLst>
              <a:ext uri="{FF2B5EF4-FFF2-40B4-BE49-F238E27FC236}">
                <a16:creationId xmlns:a16="http://schemas.microsoft.com/office/drawing/2014/main" id="{10C92944-829B-3DCF-CF58-EADF89016D04}"/>
              </a:ext>
            </a:extLst>
          </p:cNvPr>
          <p:cNvGrpSpPr/>
          <p:nvPr userDrawn="1"/>
        </p:nvGrpSpPr>
        <p:grpSpPr>
          <a:xfrm>
            <a:off x="648587" y="2434634"/>
            <a:ext cx="2126512" cy="2126512"/>
            <a:chOff x="329609" y="2758015"/>
            <a:chExt cx="2371061" cy="2371061"/>
          </a:xfrm>
        </p:grpSpPr>
        <p:pic>
          <p:nvPicPr>
            <p:cNvPr id="13" name="Picture 12" descr="A brown oval object with black background&#10;&#10;Description automatically generated">
              <a:extLst>
                <a:ext uri="{FF2B5EF4-FFF2-40B4-BE49-F238E27FC236}">
                  <a16:creationId xmlns:a16="http://schemas.microsoft.com/office/drawing/2014/main" id="{3DCA30F1-918C-0D9C-424F-8DFF457D66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023" y="2883429"/>
              <a:ext cx="2245647" cy="2245647"/>
            </a:xfrm>
            <a:prstGeom prst="rect">
              <a:avLst/>
            </a:prstGeom>
          </p:spPr>
        </p:pic>
        <p:pic>
          <p:nvPicPr>
            <p:cNvPr id="11" name="Picture 10" descr="A red oval with black background&#10;&#10;Description automatically generated">
              <a:extLst>
                <a:ext uri="{FF2B5EF4-FFF2-40B4-BE49-F238E27FC236}">
                  <a16:creationId xmlns:a16="http://schemas.microsoft.com/office/drawing/2014/main" id="{EFE9BC42-56BD-9460-4796-ED8798BB0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609" y="2758015"/>
              <a:ext cx="2371061" cy="2371061"/>
            </a:xfrm>
            <a:prstGeom prst="rect">
              <a:avLst/>
            </a:prstGeom>
          </p:spPr>
        </p:pic>
      </p:grpSp>
      <p:grpSp>
        <p:nvGrpSpPr>
          <p:cNvPr id="15" name="Group 14">
            <a:extLst>
              <a:ext uri="{FF2B5EF4-FFF2-40B4-BE49-F238E27FC236}">
                <a16:creationId xmlns:a16="http://schemas.microsoft.com/office/drawing/2014/main" id="{FEBC8C0B-6BF6-AF3F-F531-51E16FE3AD38}"/>
              </a:ext>
            </a:extLst>
          </p:cNvPr>
          <p:cNvGrpSpPr/>
          <p:nvPr userDrawn="1"/>
        </p:nvGrpSpPr>
        <p:grpSpPr>
          <a:xfrm>
            <a:off x="3478559" y="2434634"/>
            <a:ext cx="2126512" cy="2126512"/>
            <a:chOff x="329609" y="2758015"/>
            <a:chExt cx="2371061" cy="2371061"/>
          </a:xfrm>
        </p:grpSpPr>
        <p:pic>
          <p:nvPicPr>
            <p:cNvPr id="16" name="Picture 15" descr="A brown oval object with black background&#10;&#10;Description automatically generated">
              <a:extLst>
                <a:ext uri="{FF2B5EF4-FFF2-40B4-BE49-F238E27FC236}">
                  <a16:creationId xmlns:a16="http://schemas.microsoft.com/office/drawing/2014/main" id="{366A6087-3FA7-78F2-04C8-0EE1C4AE6B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023" y="2883429"/>
              <a:ext cx="2245647" cy="2245647"/>
            </a:xfrm>
            <a:prstGeom prst="rect">
              <a:avLst/>
            </a:prstGeom>
          </p:spPr>
        </p:pic>
        <p:pic>
          <p:nvPicPr>
            <p:cNvPr id="17" name="Picture 16" descr="A red oval with black background&#10;&#10;Description automatically generated">
              <a:extLst>
                <a:ext uri="{FF2B5EF4-FFF2-40B4-BE49-F238E27FC236}">
                  <a16:creationId xmlns:a16="http://schemas.microsoft.com/office/drawing/2014/main" id="{D265C940-7525-ADFF-48A9-80913E7054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609" y="2758015"/>
              <a:ext cx="2371061" cy="2371061"/>
            </a:xfrm>
            <a:prstGeom prst="rect">
              <a:avLst/>
            </a:prstGeom>
          </p:spPr>
        </p:pic>
      </p:grpSp>
      <p:grpSp>
        <p:nvGrpSpPr>
          <p:cNvPr id="18" name="Group 17">
            <a:extLst>
              <a:ext uri="{FF2B5EF4-FFF2-40B4-BE49-F238E27FC236}">
                <a16:creationId xmlns:a16="http://schemas.microsoft.com/office/drawing/2014/main" id="{58AC5A7A-67B9-3AE3-281E-59693C93454B}"/>
              </a:ext>
            </a:extLst>
          </p:cNvPr>
          <p:cNvGrpSpPr/>
          <p:nvPr userDrawn="1"/>
        </p:nvGrpSpPr>
        <p:grpSpPr>
          <a:xfrm>
            <a:off x="6308531" y="2490873"/>
            <a:ext cx="2126512" cy="2126512"/>
            <a:chOff x="329609" y="2758015"/>
            <a:chExt cx="2371061" cy="2371061"/>
          </a:xfrm>
        </p:grpSpPr>
        <p:pic>
          <p:nvPicPr>
            <p:cNvPr id="19" name="Picture 18" descr="A brown oval object with black background&#10;&#10;Description automatically generated">
              <a:extLst>
                <a:ext uri="{FF2B5EF4-FFF2-40B4-BE49-F238E27FC236}">
                  <a16:creationId xmlns:a16="http://schemas.microsoft.com/office/drawing/2014/main" id="{F1E7C1CB-8E06-26D7-8C88-00423F66A6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023" y="2883429"/>
              <a:ext cx="2245647" cy="2245647"/>
            </a:xfrm>
            <a:prstGeom prst="rect">
              <a:avLst/>
            </a:prstGeom>
          </p:spPr>
        </p:pic>
        <p:pic>
          <p:nvPicPr>
            <p:cNvPr id="20" name="Picture 19" descr="A red oval with black background&#10;&#10;Description automatically generated">
              <a:extLst>
                <a:ext uri="{FF2B5EF4-FFF2-40B4-BE49-F238E27FC236}">
                  <a16:creationId xmlns:a16="http://schemas.microsoft.com/office/drawing/2014/main" id="{9FD3CFF5-02DF-0985-79EE-DD70322A55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609" y="2758015"/>
              <a:ext cx="2371061" cy="2371061"/>
            </a:xfrm>
            <a:prstGeom prst="rect">
              <a:avLst/>
            </a:prstGeom>
          </p:spPr>
        </p:pic>
      </p:grpSp>
      <p:grpSp>
        <p:nvGrpSpPr>
          <p:cNvPr id="21" name="Group 20">
            <a:extLst>
              <a:ext uri="{FF2B5EF4-FFF2-40B4-BE49-F238E27FC236}">
                <a16:creationId xmlns:a16="http://schemas.microsoft.com/office/drawing/2014/main" id="{064499D4-A73A-0CB4-A94B-9F7C4ED7B291}"/>
              </a:ext>
            </a:extLst>
          </p:cNvPr>
          <p:cNvGrpSpPr/>
          <p:nvPr userDrawn="1"/>
        </p:nvGrpSpPr>
        <p:grpSpPr>
          <a:xfrm>
            <a:off x="9138503" y="2486171"/>
            <a:ext cx="2126512" cy="2126512"/>
            <a:chOff x="329609" y="2758015"/>
            <a:chExt cx="2371061" cy="2371061"/>
          </a:xfrm>
        </p:grpSpPr>
        <p:pic>
          <p:nvPicPr>
            <p:cNvPr id="22" name="Picture 21" descr="A brown oval object with black background&#10;&#10;Description automatically generated">
              <a:extLst>
                <a:ext uri="{FF2B5EF4-FFF2-40B4-BE49-F238E27FC236}">
                  <a16:creationId xmlns:a16="http://schemas.microsoft.com/office/drawing/2014/main" id="{42B3602E-AFF1-1AD3-4C3C-7F9AB732E4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023" y="2883429"/>
              <a:ext cx="2245647" cy="2245647"/>
            </a:xfrm>
            <a:prstGeom prst="rect">
              <a:avLst/>
            </a:prstGeom>
          </p:spPr>
        </p:pic>
        <p:pic>
          <p:nvPicPr>
            <p:cNvPr id="23" name="Picture 22" descr="A red oval with black background&#10;&#10;Description automatically generated">
              <a:extLst>
                <a:ext uri="{FF2B5EF4-FFF2-40B4-BE49-F238E27FC236}">
                  <a16:creationId xmlns:a16="http://schemas.microsoft.com/office/drawing/2014/main" id="{7C966A55-0218-60DB-2197-7D1F6D7152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609" y="2758015"/>
              <a:ext cx="2371061" cy="2371061"/>
            </a:xfrm>
            <a:prstGeom prst="rect">
              <a:avLst/>
            </a:prstGeom>
          </p:spPr>
        </p:pic>
      </p:grpSp>
      <p:sp>
        <p:nvSpPr>
          <p:cNvPr id="30" name="Text Placeholder 11">
            <a:extLst>
              <a:ext uri="{FF2B5EF4-FFF2-40B4-BE49-F238E27FC236}">
                <a16:creationId xmlns:a16="http://schemas.microsoft.com/office/drawing/2014/main" id="{C9FCA93D-896C-EF58-5720-4E459222F789}"/>
              </a:ext>
            </a:extLst>
          </p:cNvPr>
          <p:cNvSpPr>
            <a:spLocks noGrp="1"/>
          </p:cNvSpPr>
          <p:nvPr>
            <p:ph type="body" sz="quarter" idx="11" hasCustomPrompt="1"/>
          </p:nvPr>
        </p:nvSpPr>
        <p:spPr>
          <a:xfrm>
            <a:off x="997221" y="4673625"/>
            <a:ext cx="1541721" cy="4831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b="1">
                <a:solidFill>
                  <a:srgbClr val="000000"/>
                </a:solidFill>
                <a:latin typeface="Gill Sans MT" panose="020B0502020104020203" pitchFamily="34" charset="77"/>
              </a:defRPr>
            </a:lvl1pPr>
          </a:lstStyle>
          <a:p>
            <a:r>
              <a:rPr lang="en-GB">
                <a:effectLst/>
                <a:latin typeface="Myriad Pro" panose="020B0503030403020204" pitchFamily="34" charset="0"/>
              </a:rPr>
              <a:t>Name</a:t>
            </a:r>
          </a:p>
        </p:txBody>
      </p:sp>
      <p:sp>
        <p:nvSpPr>
          <p:cNvPr id="31" name="Text Placeholder 11">
            <a:extLst>
              <a:ext uri="{FF2B5EF4-FFF2-40B4-BE49-F238E27FC236}">
                <a16:creationId xmlns:a16="http://schemas.microsoft.com/office/drawing/2014/main" id="{F7761064-0DFC-5416-10D2-C7041B62411E}"/>
              </a:ext>
            </a:extLst>
          </p:cNvPr>
          <p:cNvSpPr>
            <a:spLocks noGrp="1"/>
          </p:cNvSpPr>
          <p:nvPr>
            <p:ph type="body" sz="quarter" idx="12" hasCustomPrompt="1"/>
          </p:nvPr>
        </p:nvSpPr>
        <p:spPr>
          <a:xfrm>
            <a:off x="3934027" y="4677169"/>
            <a:ext cx="1541721" cy="4831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b="1">
                <a:solidFill>
                  <a:srgbClr val="000000"/>
                </a:solidFill>
                <a:latin typeface="Gill Sans MT" panose="020B0502020104020203" pitchFamily="34" charset="77"/>
              </a:defRPr>
            </a:lvl1pPr>
          </a:lstStyle>
          <a:p>
            <a:r>
              <a:rPr lang="en-GB">
                <a:effectLst/>
                <a:latin typeface="Myriad Pro" panose="020B0503030403020204" pitchFamily="34" charset="0"/>
              </a:rPr>
              <a:t>Name</a:t>
            </a:r>
          </a:p>
        </p:txBody>
      </p:sp>
      <p:sp>
        <p:nvSpPr>
          <p:cNvPr id="32" name="Text Placeholder 11">
            <a:extLst>
              <a:ext uri="{FF2B5EF4-FFF2-40B4-BE49-F238E27FC236}">
                <a16:creationId xmlns:a16="http://schemas.microsoft.com/office/drawing/2014/main" id="{AA5B4FB0-A2F5-B655-77F5-2B610EDEE7DD}"/>
              </a:ext>
            </a:extLst>
          </p:cNvPr>
          <p:cNvSpPr>
            <a:spLocks noGrp="1"/>
          </p:cNvSpPr>
          <p:nvPr>
            <p:ph type="body" sz="quarter" idx="13" hasCustomPrompt="1"/>
          </p:nvPr>
        </p:nvSpPr>
        <p:spPr>
          <a:xfrm>
            <a:off x="6657165" y="4673625"/>
            <a:ext cx="1541721" cy="4831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b="1">
                <a:solidFill>
                  <a:srgbClr val="000000"/>
                </a:solidFill>
                <a:latin typeface="Gill Sans MT" panose="020B0502020104020203" pitchFamily="34" charset="77"/>
              </a:defRPr>
            </a:lvl1pPr>
          </a:lstStyle>
          <a:p>
            <a:r>
              <a:rPr lang="en-GB">
                <a:effectLst/>
                <a:latin typeface="Myriad Pro" panose="020B0503030403020204" pitchFamily="34" charset="0"/>
              </a:rPr>
              <a:t>Name</a:t>
            </a:r>
          </a:p>
        </p:txBody>
      </p:sp>
      <p:sp>
        <p:nvSpPr>
          <p:cNvPr id="33" name="Text Placeholder 11">
            <a:extLst>
              <a:ext uri="{FF2B5EF4-FFF2-40B4-BE49-F238E27FC236}">
                <a16:creationId xmlns:a16="http://schemas.microsoft.com/office/drawing/2014/main" id="{B221929A-C706-5279-441E-1B607A1D63FC}"/>
              </a:ext>
            </a:extLst>
          </p:cNvPr>
          <p:cNvSpPr>
            <a:spLocks noGrp="1"/>
          </p:cNvSpPr>
          <p:nvPr>
            <p:ph type="body" sz="quarter" idx="14" hasCustomPrompt="1"/>
          </p:nvPr>
        </p:nvSpPr>
        <p:spPr>
          <a:xfrm>
            <a:off x="9593971" y="4725162"/>
            <a:ext cx="1541721" cy="4831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b="1">
                <a:solidFill>
                  <a:srgbClr val="000000"/>
                </a:solidFill>
                <a:latin typeface="Gill Sans MT" panose="020B0502020104020203" pitchFamily="34" charset="77"/>
              </a:defRPr>
            </a:lvl1pPr>
          </a:lstStyle>
          <a:p>
            <a:r>
              <a:rPr lang="en-GB">
                <a:effectLst/>
                <a:latin typeface="Myriad Pro" panose="020B0503030403020204" pitchFamily="34" charset="0"/>
              </a:rPr>
              <a:t>Name</a:t>
            </a:r>
          </a:p>
        </p:txBody>
      </p:sp>
      <p:sp>
        <p:nvSpPr>
          <p:cNvPr id="34" name="Text Placeholder 11">
            <a:extLst>
              <a:ext uri="{FF2B5EF4-FFF2-40B4-BE49-F238E27FC236}">
                <a16:creationId xmlns:a16="http://schemas.microsoft.com/office/drawing/2014/main" id="{F02B36D3-A142-A42A-B865-5A6115947C42}"/>
              </a:ext>
            </a:extLst>
          </p:cNvPr>
          <p:cNvSpPr>
            <a:spLocks noGrp="1"/>
          </p:cNvSpPr>
          <p:nvPr>
            <p:ph type="body" sz="quarter" idx="15" hasCustomPrompt="1"/>
          </p:nvPr>
        </p:nvSpPr>
        <p:spPr>
          <a:xfrm>
            <a:off x="997221" y="5269270"/>
            <a:ext cx="1541721" cy="4831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a:effectLst/>
                <a:latin typeface="Myriad Pro" panose="020B0503030403020204" pitchFamily="34" charset="0"/>
              </a:rPr>
              <a:t>Text</a:t>
            </a:r>
          </a:p>
        </p:txBody>
      </p:sp>
      <p:sp>
        <p:nvSpPr>
          <p:cNvPr id="35" name="Text Placeholder 11">
            <a:extLst>
              <a:ext uri="{FF2B5EF4-FFF2-40B4-BE49-F238E27FC236}">
                <a16:creationId xmlns:a16="http://schemas.microsoft.com/office/drawing/2014/main" id="{893BA949-EB25-4B3E-40DF-B890781F198A}"/>
              </a:ext>
            </a:extLst>
          </p:cNvPr>
          <p:cNvSpPr>
            <a:spLocks noGrp="1"/>
          </p:cNvSpPr>
          <p:nvPr>
            <p:ph type="body" sz="quarter" idx="16" hasCustomPrompt="1"/>
          </p:nvPr>
        </p:nvSpPr>
        <p:spPr>
          <a:xfrm>
            <a:off x="3934026" y="5269270"/>
            <a:ext cx="1541721" cy="4831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a:effectLst/>
                <a:latin typeface="Myriad Pro" panose="020B0503030403020204" pitchFamily="34" charset="0"/>
              </a:rPr>
              <a:t>Text</a:t>
            </a:r>
          </a:p>
        </p:txBody>
      </p:sp>
      <p:sp>
        <p:nvSpPr>
          <p:cNvPr id="36" name="Text Placeholder 11">
            <a:extLst>
              <a:ext uri="{FF2B5EF4-FFF2-40B4-BE49-F238E27FC236}">
                <a16:creationId xmlns:a16="http://schemas.microsoft.com/office/drawing/2014/main" id="{0120A509-E4F4-D6D2-5BA0-BF95D3EC0000}"/>
              </a:ext>
            </a:extLst>
          </p:cNvPr>
          <p:cNvSpPr>
            <a:spLocks noGrp="1"/>
          </p:cNvSpPr>
          <p:nvPr>
            <p:ph type="body" sz="quarter" idx="17" hasCustomPrompt="1"/>
          </p:nvPr>
        </p:nvSpPr>
        <p:spPr>
          <a:xfrm>
            <a:off x="6657165" y="5269270"/>
            <a:ext cx="1541721" cy="4831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a:effectLst/>
                <a:latin typeface="Myriad Pro" panose="020B0503030403020204" pitchFamily="34" charset="0"/>
              </a:rPr>
              <a:t>Text</a:t>
            </a:r>
          </a:p>
        </p:txBody>
      </p:sp>
      <p:sp>
        <p:nvSpPr>
          <p:cNvPr id="37" name="Text Placeholder 11">
            <a:extLst>
              <a:ext uri="{FF2B5EF4-FFF2-40B4-BE49-F238E27FC236}">
                <a16:creationId xmlns:a16="http://schemas.microsoft.com/office/drawing/2014/main" id="{F6B318B2-E8CF-28E5-D872-73BFDC8840E4}"/>
              </a:ext>
            </a:extLst>
          </p:cNvPr>
          <p:cNvSpPr>
            <a:spLocks noGrp="1"/>
          </p:cNvSpPr>
          <p:nvPr>
            <p:ph type="body" sz="quarter" idx="18" hasCustomPrompt="1"/>
          </p:nvPr>
        </p:nvSpPr>
        <p:spPr>
          <a:xfrm>
            <a:off x="9593970" y="5320807"/>
            <a:ext cx="1541721" cy="4831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a:effectLst/>
                <a:latin typeface="Myriad Pro" panose="020B0503030403020204" pitchFamily="34" charset="0"/>
              </a:rPr>
              <a:t>Text</a:t>
            </a:r>
          </a:p>
        </p:txBody>
      </p:sp>
      <p:sp>
        <p:nvSpPr>
          <p:cNvPr id="41" name="Picture Placeholder 40">
            <a:extLst>
              <a:ext uri="{FF2B5EF4-FFF2-40B4-BE49-F238E27FC236}">
                <a16:creationId xmlns:a16="http://schemas.microsoft.com/office/drawing/2014/main" id="{24C5DAD1-406C-7A37-BCDC-F635CA7902F1}"/>
              </a:ext>
            </a:extLst>
          </p:cNvPr>
          <p:cNvSpPr>
            <a:spLocks noGrp="1"/>
          </p:cNvSpPr>
          <p:nvPr>
            <p:ph type="pic" sz="quarter" idx="19"/>
          </p:nvPr>
        </p:nvSpPr>
        <p:spPr>
          <a:xfrm>
            <a:off x="896543" y="2607302"/>
            <a:ext cx="1743075" cy="1781175"/>
          </a:xfrm>
          <a:prstGeom prst="ellipse">
            <a:avLst/>
          </a:prstGeom>
        </p:spPr>
        <p:txBody>
          <a:bodyPr/>
          <a:lstStyle/>
          <a:p>
            <a:endParaRPr lang="en-US"/>
          </a:p>
        </p:txBody>
      </p:sp>
      <p:sp>
        <p:nvSpPr>
          <p:cNvPr id="42" name="Picture Placeholder 40">
            <a:extLst>
              <a:ext uri="{FF2B5EF4-FFF2-40B4-BE49-F238E27FC236}">
                <a16:creationId xmlns:a16="http://schemas.microsoft.com/office/drawing/2014/main" id="{505402C3-B6C6-B98F-37E9-A7EC9BA3417D}"/>
              </a:ext>
            </a:extLst>
          </p:cNvPr>
          <p:cNvSpPr>
            <a:spLocks noGrp="1"/>
          </p:cNvSpPr>
          <p:nvPr>
            <p:ph type="pic" sz="quarter" idx="20"/>
          </p:nvPr>
        </p:nvSpPr>
        <p:spPr>
          <a:xfrm>
            <a:off x="3750021" y="2607302"/>
            <a:ext cx="1743075" cy="1781175"/>
          </a:xfrm>
          <a:prstGeom prst="ellipse">
            <a:avLst/>
          </a:prstGeom>
        </p:spPr>
        <p:txBody>
          <a:bodyPr/>
          <a:lstStyle/>
          <a:p>
            <a:endParaRPr lang="en-US"/>
          </a:p>
        </p:txBody>
      </p:sp>
      <p:sp>
        <p:nvSpPr>
          <p:cNvPr id="43" name="Picture Placeholder 40">
            <a:extLst>
              <a:ext uri="{FF2B5EF4-FFF2-40B4-BE49-F238E27FC236}">
                <a16:creationId xmlns:a16="http://schemas.microsoft.com/office/drawing/2014/main" id="{7FD7AB54-E9BD-962C-C32D-F67B9444C1D7}"/>
              </a:ext>
            </a:extLst>
          </p:cNvPr>
          <p:cNvSpPr>
            <a:spLocks noGrp="1"/>
          </p:cNvSpPr>
          <p:nvPr>
            <p:ph type="pic" sz="quarter" idx="21"/>
          </p:nvPr>
        </p:nvSpPr>
        <p:spPr>
          <a:xfrm>
            <a:off x="6562510" y="2715078"/>
            <a:ext cx="1743075" cy="1781175"/>
          </a:xfrm>
          <a:prstGeom prst="ellipse">
            <a:avLst/>
          </a:prstGeom>
        </p:spPr>
        <p:txBody>
          <a:bodyPr/>
          <a:lstStyle/>
          <a:p>
            <a:endParaRPr lang="en-US"/>
          </a:p>
        </p:txBody>
      </p:sp>
      <p:sp>
        <p:nvSpPr>
          <p:cNvPr id="44" name="Picture Placeholder 40">
            <a:extLst>
              <a:ext uri="{FF2B5EF4-FFF2-40B4-BE49-F238E27FC236}">
                <a16:creationId xmlns:a16="http://schemas.microsoft.com/office/drawing/2014/main" id="{9A3B79BD-0261-338F-C44D-4FAD09CFDF2F}"/>
              </a:ext>
            </a:extLst>
          </p:cNvPr>
          <p:cNvSpPr>
            <a:spLocks noGrp="1"/>
          </p:cNvSpPr>
          <p:nvPr>
            <p:ph type="pic" sz="quarter" idx="22"/>
          </p:nvPr>
        </p:nvSpPr>
        <p:spPr>
          <a:xfrm>
            <a:off x="9392616" y="2715077"/>
            <a:ext cx="1743075" cy="1781175"/>
          </a:xfrm>
          <a:prstGeom prst="ellipse">
            <a:avLst/>
          </a:prstGeom>
        </p:spPr>
        <p:txBody>
          <a:bodyPr/>
          <a:lstStyle/>
          <a:p>
            <a:endParaRPr lang="en-US"/>
          </a:p>
        </p:txBody>
      </p:sp>
    </p:spTree>
    <p:extLst>
      <p:ext uri="{BB962C8B-B14F-4D97-AF65-F5344CB8AC3E}">
        <p14:creationId xmlns:p14="http://schemas.microsoft.com/office/powerpoint/2010/main" val="1788144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eakers slide - style 2">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E0F3936D-B574-3B07-4532-B5EAA8CB4F50}"/>
              </a:ext>
            </a:extLst>
          </p:cNvPr>
          <p:cNvSpPr>
            <a:spLocks noGrp="1"/>
          </p:cNvSpPr>
          <p:nvPr>
            <p:ph type="body" sz="quarter" idx="10" hasCustomPrompt="1"/>
          </p:nvPr>
        </p:nvSpPr>
        <p:spPr>
          <a:xfrm>
            <a:off x="455023" y="269306"/>
            <a:ext cx="5083175" cy="963158"/>
          </a:xfrm>
          <a:prstGeom prst="rect">
            <a:avLst/>
          </a:prstGeom>
        </p:spPr>
        <p:txBody>
          <a:bodyPr/>
          <a:lstStyle>
            <a:lvl1pPr marL="0" indent="0">
              <a:buFontTx/>
              <a:buNone/>
              <a:defRPr sz="4400">
                <a:solidFill>
                  <a:schemeClr val="bg1"/>
                </a:solidFill>
                <a:latin typeface="Gill Sans MT" panose="020B0502020104020203" pitchFamily="34" charset="77"/>
              </a:defRPr>
            </a:lvl1pPr>
          </a:lstStyle>
          <a:p>
            <a:pPr lvl="0"/>
            <a:r>
              <a:rPr lang="en-GB"/>
              <a:t>People/speakers</a:t>
            </a:r>
          </a:p>
        </p:txBody>
      </p:sp>
      <p:sp>
        <p:nvSpPr>
          <p:cNvPr id="9" name="Text Placeholder 11">
            <a:extLst>
              <a:ext uri="{FF2B5EF4-FFF2-40B4-BE49-F238E27FC236}">
                <a16:creationId xmlns:a16="http://schemas.microsoft.com/office/drawing/2014/main" id="{7EFCE95C-08AE-A0E2-6682-55501F444FC2}"/>
              </a:ext>
            </a:extLst>
          </p:cNvPr>
          <p:cNvSpPr>
            <a:spLocks noGrp="1"/>
          </p:cNvSpPr>
          <p:nvPr>
            <p:ph type="body" sz="quarter" idx="11" hasCustomPrompt="1"/>
          </p:nvPr>
        </p:nvSpPr>
        <p:spPr>
          <a:xfrm>
            <a:off x="2209332" y="1924493"/>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1">
                <a:solidFill>
                  <a:srgbClr val="000000"/>
                </a:solidFill>
                <a:latin typeface="Gill Sans MT" panose="020B0502020104020203" pitchFamily="34" charset="77"/>
              </a:defRPr>
            </a:lvl1pPr>
          </a:lstStyle>
          <a:p>
            <a:r>
              <a:rPr lang="en-GB">
                <a:effectLst/>
                <a:latin typeface="Myriad Pro" panose="020B0503030403020204" pitchFamily="34" charset="0"/>
              </a:rPr>
              <a:t>Name</a:t>
            </a:r>
          </a:p>
        </p:txBody>
      </p:sp>
      <p:sp>
        <p:nvSpPr>
          <p:cNvPr id="10" name="Text Placeholder 11">
            <a:extLst>
              <a:ext uri="{FF2B5EF4-FFF2-40B4-BE49-F238E27FC236}">
                <a16:creationId xmlns:a16="http://schemas.microsoft.com/office/drawing/2014/main" id="{C14A1842-6643-A4F5-2D81-D6072B09DD77}"/>
              </a:ext>
            </a:extLst>
          </p:cNvPr>
          <p:cNvSpPr>
            <a:spLocks noGrp="1"/>
          </p:cNvSpPr>
          <p:nvPr>
            <p:ph type="body" sz="quarter" idx="15" hasCustomPrompt="1"/>
          </p:nvPr>
        </p:nvSpPr>
        <p:spPr>
          <a:xfrm>
            <a:off x="2209332" y="2526070"/>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a:effectLst/>
                <a:latin typeface="Myriad Pro" panose="020B0503030403020204" pitchFamily="34" charset="0"/>
              </a:rPr>
              <a:t>Text</a:t>
            </a:r>
          </a:p>
        </p:txBody>
      </p:sp>
      <p:sp>
        <p:nvSpPr>
          <p:cNvPr id="12" name="Text Placeholder 11">
            <a:extLst>
              <a:ext uri="{FF2B5EF4-FFF2-40B4-BE49-F238E27FC236}">
                <a16:creationId xmlns:a16="http://schemas.microsoft.com/office/drawing/2014/main" id="{FBAE3355-9C94-16E0-32BD-F27DE6F13B3E}"/>
              </a:ext>
            </a:extLst>
          </p:cNvPr>
          <p:cNvSpPr>
            <a:spLocks noGrp="1"/>
          </p:cNvSpPr>
          <p:nvPr>
            <p:ph type="body" sz="quarter" idx="16" hasCustomPrompt="1"/>
          </p:nvPr>
        </p:nvSpPr>
        <p:spPr>
          <a:xfrm>
            <a:off x="6292376" y="1897912"/>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1">
                <a:solidFill>
                  <a:srgbClr val="000000"/>
                </a:solidFill>
                <a:latin typeface="Gill Sans MT" panose="020B0502020104020203" pitchFamily="34" charset="77"/>
              </a:defRPr>
            </a:lvl1pPr>
          </a:lstStyle>
          <a:p>
            <a:r>
              <a:rPr lang="en-GB">
                <a:effectLst/>
                <a:latin typeface="Myriad Pro" panose="020B0503030403020204" pitchFamily="34" charset="0"/>
              </a:rPr>
              <a:t>Name</a:t>
            </a:r>
          </a:p>
        </p:txBody>
      </p:sp>
      <p:sp>
        <p:nvSpPr>
          <p:cNvPr id="13" name="Text Placeholder 11">
            <a:extLst>
              <a:ext uri="{FF2B5EF4-FFF2-40B4-BE49-F238E27FC236}">
                <a16:creationId xmlns:a16="http://schemas.microsoft.com/office/drawing/2014/main" id="{0AFE1710-CC00-E505-DFF8-3C40963BC1AE}"/>
              </a:ext>
            </a:extLst>
          </p:cNvPr>
          <p:cNvSpPr>
            <a:spLocks noGrp="1"/>
          </p:cNvSpPr>
          <p:nvPr>
            <p:ph type="body" sz="quarter" idx="17" hasCustomPrompt="1"/>
          </p:nvPr>
        </p:nvSpPr>
        <p:spPr>
          <a:xfrm>
            <a:off x="6292376" y="2499489"/>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a:effectLst/>
                <a:latin typeface="Myriad Pro" panose="020B0503030403020204" pitchFamily="34" charset="0"/>
              </a:rPr>
              <a:t>Text</a:t>
            </a:r>
          </a:p>
        </p:txBody>
      </p:sp>
      <p:sp>
        <p:nvSpPr>
          <p:cNvPr id="15" name="Text Placeholder 11">
            <a:extLst>
              <a:ext uri="{FF2B5EF4-FFF2-40B4-BE49-F238E27FC236}">
                <a16:creationId xmlns:a16="http://schemas.microsoft.com/office/drawing/2014/main" id="{7ECE3E3A-3B27-DDDD-7B88-F7EDF93DE21F}"/>
              </a:ext>
            </a:extLst>
          </p:cNvPr>
          <p:cNvSpPr>
            <a:spLocks noGrp="1"/>
          </p:cNvSpPr>
          <p:nvPr>
            <p:ph type="body" sz="quarter" idx="18" hasCustomPrompt="1"/>
          </p:nvPr>
        </p:nvSpPr>
        <p:spPr>
          <a:xfrm>
            <a:off x="10375421" y="1897912"/>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1">
                <a:solidFill>
                  <a:srgbClr val="000000"/>
                </a:solidFill>
                <a:latin typeface="Gill Sans MT" panose="020B0502020104020203" pitchFamily="34" charset="77"/>
              </a:defRPr>
            </a:lvl1pPr>
          </a:lstStyle>
          <a:p>
            <a:r>
              <a:rPr lang="en-GB">
                <a:effectLst/>
                <a:latin typeface="Myriad Pro" panose="020B0503030403020204" pitchFamily="34" charset="0"/>
              </a:rPr>
              <a:t>Name</a:t>
            </a:r>
          </a:p>
        </p:txBody>
      </p:sp>
      <p:sp>
        <p:nvSpPr>
          <p:cNvPr id="16" name="Text Placeholder 11">
            <a:extLst>
              <a:ext uri="{FF2B5EF4-FFF2-40B4-BE49-F238E27FC236}">
                <a16:creationId xmlns:a16="http://schemas.microsoft.com/office/drawing/2014/main" id="{A7219CF4-895D-8313-9C58-7D08EF42FA85}"/>
              </a:ext>
            </a:extLst>
          </p:cNvPr>
          <p:cNvSpPr>
            <a:spLocks noGrp="1"/>
          </p:cNvSpPr>
          <p:nvPr>
            <p:ph type="body" sz="quarter" idx="19" hasCustomPrompt="1"/>
          </p:nvPr>
        </p:nvSpPr>
        <p:spPr>
          <a:xfrm>
            <a:off x="10375421" y="2499489"/>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a:effectLst/>
                <a:latin typeface="Myriad Pro" panose="020B0503030403020204" pitchFamily="34" charset="0"/>
              </a:rPr>
              <a:t>Text</a:t>
            </a:r>
          </a:p>
        </p:txBody>
      </p:sp>
      <p:sp>
        <p:nvSpPr>
          <p:cNvPr id="18" name="Text Placeholder 11">
            <a:extLst>
              <a:ext uri="{FF2B5EF4-FFF2-40B4-BE49-F238E27FC236}">
                <a16:creationId xmlns:a16="http://schemas.microsoft.com/office/drawing/2014/main" id="{EEF19F59-5755-AD54-4BC2-A7AFB4360F1F}"/>
              </a:ext>
            </a:extLst>
          </p:cNvPr>
          <p:cNvSpPr>
            <a:spLocks noGrp="1"/>
          </p:cNvSpPr>
          <p:nvPr>
            <p:ph type="body" sz="quarter" idx="20" hasCustomPrompt="1"/>
          </p:nvPr>
        </p:nvSpPr>
        <p:spPr>
          <a:xfrm>
            <a:off x="2209332" y="4318569"/>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1">
                <a:solidFill>
                  <a:srgbClr val="000000"/>
                </a:solidFill>
                <a:latin typeface="Gill Sans MT" panose="020B0502020104020203" pitchFamily="34" charset="77"/>
              </a:defRPr>
            </a:lvl1pPr>
          </a:lstStyle>
          <a:p>
            <a:r>
              <a:rPr lang="en-GB">
                <a:effectLst/>
                <a:latin typeface="Myriad Pro" panose="020B0503030403020204" pitchFamily="34" charset="0"/>
              </a:rPr>
              <a:t>Name</a:t>
            </a:r>
          </a:p>
        </p:txBody>
      </p:sp>
      <p:sp>
        <p:nvSpPr>
          <p:cNvPr id="19" name="Text Placeholder 11">
            <a:extLst>
              <a:ext uri="{FF2B5EF4-FFF2-40B4-BE49-F238E27FC236}">
                <a16:creationId xmlns:a16="http://schemas.microsoft.com/office/drawing/2014/main" id="{9611317C-1FAB-94EC-F68A-D9022104A365}"/>
              </a:ext>
            </a:extLst>
          </p:cNvPr>
          <p:cNvSpPr>
            <a:spLocks noGrp="1"/>
          </p:cNvSpPr>
          <p:nvPr>
            <p:ph type="body" sz="quarter" idx="21" hasCustomPrompt="1"/>
          </p:nvPr>
        </p:nvSpPr>
        <p:spPr>
          <a:xfrm>
            <a:off x="2209332" y="4920146"/>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a:effectLst/>
                <a:latin typeface="Myriad Pro" panose="020B0503030403020204" pitchFamily="34" charset="0"/>
              </a:rPr>
              <a:t>Text</a:t>
            </a:r>
          </a:p>
        </p:txBody>
      </p:sp>
      <p:sp>
        <p:nvSpPr>
          <p:cNvPr id="21" name="Text Placeholder 11">
            <a:extLst>
              <a:ext uri="{FF2B5EF4-FFF2-40B4-BE49-F238E27FC236}">
                <a16:creationId xmlns:a16="http://schemas.microsoft.com/office/drawing/2014/main" id="{D9814948-D3C3-15DE-93A8-8307F6FE1FEB}"/>
              </a:ext>
            </a:extLst>
          </p:cNvPr>
          <p:cNvSpPr>
            <a:spLocks noGrp="1"/>
          </p:cNvSpPr>
          <p:nvPr>
            <p:ph type="body" sz="quarter" idx="22" hasCustomPrompt="1"/>
          </p:nvPr>
        </p:nvSpPr>
        <p:spPr>
          <a:xfrm>
            <a:off x="6292376" y="4291988"/>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1">
                <a:solidFill>
                  <a:srgbClr val="000000"/>
                </a:solidFill>
                <a:latin typeface="Gill Sans MT" panose="020B0502020104020203" pitchFamily="34" charset="77"/>
              </a:defRPr>
            </a:lvl1pPr>
          </a:lstStyle>
          <a:p>
            <a:r>
              <a:rPr lang="en-GB">
                <a:effectLst/>
                <a:latin typeface="Myriad Pro" panose="020B0503030403020204" pitchFamily="34" charset="0"/>
              </a:rPr>
              <a:t>Name</a:t>
            </a:r>
          </a:p>
        </p:txBody>
      </p:sp>
      <p:sp>
        <p:nvSpPr>
          <p:cNvPr id="22" name="Text Placeholder 11">
            <a:extLst>
              <a:ext uri="{FF2B5EF4-FFF2-40B4-BE49-F238E27FC236}">
                <a16:creationId xmlns:a16="http://schemas.microsoft.com/office/drawing/2014/main" id="{EA6FFA8C-B19C-22EA-66A5-6C1E9BA0A0AC}"/>
              </a:ext>
            </a:extLst>
          </p:cNvPr>
          <p:cNvSpPr>
            <a:spLocks noGrp="1"/>
          </p:cNvSpPr>
          <p:nvPr>
            <p:ph type="body" sz="quarter" idx="23" hasCustomPrompt="1"/>
          </p:nvPr>
        </p:nvSpPr>
        <p:spPr>
          <a:xfrm>
            <a:off x="6292376" y="4893565"/>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a:effectLst/>
                <a:latin typeface="Myriad Pro" panose="020B0503030403020204" pitchFamily="34" charset="0"/>
              </a:rPr>
              <a:t>Text</a:t>
            </a:r>
          </a:p>
        </p:txBody>
      </p:sp>
      <p:sp>
        <p:nvSpPr>
          <p:cNvPr id="24" name="Text Placeholder 11">
            <a:extLst>
              <a:ext uri="{FF2B5EF4-FFF2-40B4-BE49-F238E27FC236}">
                <a16:creationId xmlns:a16="http://schemas.microsoft.com/office/drawing/2014/main" id="{D405C5DA-386C-C7D9-0019-30882FDA996C}"/>
              </a:ext>
            </a:extLst>
          </p:cNvPr>
          <p:cNvSpPr>
            <a:spLocks noGrp="1"/>
          </p:cNvSpPr>
          <p:nvPr>
            <p:ph type="body" sz="quarter" idx="24" hasCustomPrompt="1"/>
          </p:nvPr>
        </p:nvSpPr>
        <p:spPr>
          <a:xfrm>
            <a:off x="10375421" y="4291988"/>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1">
                <a:solidFill>
                  <a:srgbClr val="000000"/>
                </a:solidFill>
                <a:latin typeface="Gill Sans MT" panose="020B0502020104020203" pitchFamily="34" charset="77"/>
              </a:defRPr>
            </a:lvl1pPr>
          </a:lstStyle>
          <a:p>
            <a:r>
              <a:rPr lang="en-GB">
                <a:effectLst/>
                <a:latin typeface="Myriad Pro" panose="020B0503030403020204" pitchFamily="34" charset="0"/>
              </a:rPr>
              <a:t>Name</a:t>
            </a:r>
          </a:p>
        </p:txBody>
      </p:sp>
      <p:sp>
        <p:nvSpPr>
          <p:cNvPr id="25" name="Text Placeholder 11">
            <a:extLst>
              <a:ext uri="{FF2B5EF4-FFF2-40B4-BE49-F238E27FC236}">
                <a16:creationId xmlns:a16="http://schemas.microsoft.com/office/drawing/2014/main" id="{CE94C40E-5562-FF3B-A640-7882C060CA8B}"/>
              </a:ext>
            </a:extLst>
          </p:cNvPr>
          <p:cNvSpPr>
            <a:spLocks noGrp="1"/>
          </p:cNvSpPr>
          <p:nvPr>
            <p:ph type="body" sz="quarter" idx="25" hasCustomPrompt="1"/>
          </p:nvPr>
        </p:nvSpPr>
        <p:spPr>
          <a:xfrm>
            <a:off x="10375421" y="4893565"/>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a:effectLst/>
                <a:latin typeface="Myriad Pro" panose="020B0503030403020204" pitchFamily="34" charset="0"/>
              </a:rPr>
              <a:t>Text</a:t>
            </a:r>
          </a:p>
        </p:txBody>
      </p:sp>
      <p:sp>
        <p:nvSpPr>
          <p:cNvPr id="27" name="Picture Placeholder 2">
            <a:extLst>
              <a:ext uri="{FF2B5EF4-FFF2-40B4-BE49-F238E27FC236}">
                <a16:creationId xmlns:a16="http://schemas.microsoft.com/office/drawing/2014/main" id="{BD1570D3-5043-6297-0404-B317C232D484}"/>
              </a:ext>
            </a:extLst>
          </p:cNvPr>
          <p:cNvSpPr>
            <a:spLocks noGrp="1"/>
          </p:cNvSpPr>
          <p:nvPr>
            <p:ph type="pic" idx="26"/>
          </p:nvPr>
        </p:nvSpPr>
        <p:spPr>
          <a:xfrm>
            <a:off x="4444552" y="1722475"/>
            <a:ext cx="1679943" cy="1706525"/>
          </a:xfrm>
          <a:prstGeom prst="rect">
            <a:avLst/>
          </a:prstGeom>
          <a:ln w="31750" cap="rnd">
            <a:solidFill>
              <a:srgbClr val="CA2128"/>
            </a:solidFill>
            <a:bevel/>
            <a:extLst>
              <a:ext uri="{C807C97D-BFC1-408E-A445-0C87EB9F89A2}">
                <ask:lineSketchStyleProps xmlns:ask="http://schemas.microsoft.com/office/drawing/2018/sketchyshapes" sd="1219033472">
                  <a:custGeom>
                    <a:avLst/>
                    <a:gdLst>
                      <a:gd name="connsiteX0" fmla="*/ 0 w 1679943"/>
                      <a:gd name="connsiteY0" fmla="*/ 0 h 1706525"/>
                      <a:gd name="connsiteX1" fmla="*/ 1679943 w 1679943"/>
                      <a:gd name="connsiteY1" fmla="*/ 0 h 1706525"/>
                      <a:gd name="connsiteX2" fmla="*/ 1679943 w 1679943"/>
                      <a:gd name="connsiteY2" fmla="*/ 1706525 h 1706525"/>
                      <a:gd name="connsiteX3" fmla="*/ 0 w 1679943"/>
                      <a:gd name="connsiteY3" fmla="*/ 1706525 h 1706525"/>
                      <a:gd name="connsiteX4" fmla="*/ 0 w 1679943"/>
                      <a:gd name="connsiteY4" fmla="*/ 0 h 170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943" h="1706525" fill="none" extrusionOk="0">
                        <a:moveTo>
                          <a:pt x="0" y="0"/>
                        </a:moveTo>
                        <a:cubicBezTo>
                          <a:pt x="774945" y="4075"/>
                          <a:pt x="843468" y="-31077"/>
                          <a:pt x="1679943" y="0"/>
                        </a:cubicBezTo>
                        <a:cubicBezTo>
                          <a:pt x="1604858" y="406556"/>
                          <a:pt x="1800843" y="1267728"/>
                          <a:pt x="1679943" y="1706525"/>
                        </a:cubicBezTo>
                        <a:cubicBezTo>
                          <a:pt x="868449" y="1773427"/>
                          <a:pt x="735667" y="1707544"/>
                          <a:pt x="0" y="1706525"/>
                        </a:cubicBezTo>
                        <a:cubicBezTo>
                          <a:pt x="85007" y="1446526"/>
                          <a:pt x="152831" y="732555"/>
                          <a:pt x="0" y="0"/>
                        </a:cubicBezTo>
                        <a:close/>
                      </a:path>
                      <a:path w="1679943" h="1706525" stroke="0" extrusionOk="0">
                        <a:moveTo>
                          <a:pt x="0" y="0"/>
                        </a:moveTo>
                        <a:cubicBezTo>
                          <a:pt x="548569" y="-62617"/>
                          <a:pt x="1357119" y="107318"/>
                          <a:pt x="1679943" y="0"/>
                        </a:cubicBezTo>
                        <a:cubicBezTo>
                          <a:pt x="1679495" y="765594"/>
                          <a:pt x="1639251" y="953827"/>
                          <a:pt x="1679943" y="1706525"/>
                        </a:cubicBezTo>
                        <a:cubicBezTo>
                          <a:pt x="938551" y="1839184"/>
                          <a:pt x="713417" y="1701702"/>
                          <a:pt x="0" y="1706525"/>
                        </a:cubicBezTo>
                        <a:cubicBezTo>
                          <a:pt x="92293" y="1383805"/>
                          <a:pt x="-131280" y="758257"/>
                          <a:pt x="0" y="0"/>
                        </a:cubicBezTo>
                        <a:close/>
                      </a:path>
                    </a:pathLst>
                  </a:custGeom>
                  <ask:type>
                    <ask:lineSketchNone/>
                  </ask:type>
                </ask:lineSketchStyleProps>
              </a:ext>
            </a:extLst>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8" name="Picture Placeholder 2">
            <a:extLst>
              <a:ext uri="{FF2B5EF4-FFF2-40B4-BE49-F238E27FC236}">
                <a16:creationId xmlns:a16="http://schemas.microsoft.com/office/drawing/2014/main" id="{DB9CF85C-3E4B-A082-25E0-1B17CB8F57D3}"/>
              </a:ext>
            </a:extLst>
          </p:cNvPr>
          <p:cNvSpPr>
            <a:spLocks noGrp="1"/>
          </p:cNvSpPr>
          <p:nvPr>
            <p:ph type="pic" idx="27"/>
          </p:nvPr>
        </p:nvSpPr>
        <p:spPr>
          <a:xfrm>
            <a:off x="8527596" y="1722475"/>
            <a:ext cx="1679943" cy="1706525"/>
          </a:xfrm>
          <a:prstGeom prst="rect">
            <a:avLst/>
          </a:prstGeom>
          <a:ln w="31750" cap="rnd">
            <a:solidFill>
              <a:srgbClr val="CA2128"/>
            </a:solidFill>
            <a:bevel/>
            <a:extLst>
              <a:ext uri="{C807C97D-BFC1-408E-A445-0C87EB9F89A2}">
                <ask:lineSketchStyleProps xmlns:ask="http://schemas.microsoft.com/office/drawing/2018/sketchyshapes" sd="1219033472">
                  <a:custGeom>
                    <a:avLst/>
                    <a:gdLst>
                      <a:gd name="connsiteX0" fmla="*/ 0 w 1679943"/>
                      <a:gd name="connsiteY0" fmla="*/ 0 h 1706525"/>
                      <a:gd name="connsiteX1" fmla="*/ 1679943 w 1679943"/>
                      <a:gd name="connsiteY1" fmla="*/ 0 h 1706525"/>
                      <a:gd name="connsiteX2" fmla="*/ 1679943 w 1679943"/>
                      <a:gd name="connsiteY2" fmla="*/ 1706525 h 1706525"/>
                      <a:gd name="connsiteX3" fmla="*/ 0 w 1679943"/>
                      <a:gd name="connsiteY3" fmla="*/ 1706525 h 1706525"/>
                      <a:gd name="connsiteX4" fmla="*/ 0 w 1679943"/>
                      <a:gd name="connsiteY4" fmla="*/ 0 h 170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943" h="1706525" fill="none" extrusionOk="0">
                        <a:moveTo>
                          <a:pt x="0" y="0"/>
                        </a:moveTo>
                        <a:cubicBezTo>
                          <a:pt x="774945" y="4075"/>
                          <a:pt x="843468" y="-31077"/>
                          <a:pt x="1679943" y="0"/>
                        </a:cubicBezTo>
                        <a:cubicBezTo>
                          <a:pt x="1604858" y="406556"/>
                          <a:pt x="1800843" y="1267728"/>
                          <a:pt x="1679943" y="1706525"/>
                        </a:cubicBezTo>
                        <a:cubicBezTo>
                          <a:pt x="868449" y="1773427"/>
                          <a:pt x="735667" y="1707544"/>
                          <a:pt x="0" y="1706525"/>
                        </a:cubicBezTo>
                        <a:cubicBezTo>
                          <a:pt x="85007" y="1446526"/>
                          <a:pt x="152831" y="732555"/>
                          <a:pt x="0" y="0"/>
                        </a:cubicBezTo>
                        <a:close/>
                      </a:path>
                      <a:path w="1679943" h="1706525" stroke="0" extrusionOk="0">
                        <a:moveTo>
                          <a:pt x="0" y="0"/>
                        </a:moveTo>
                        <a:cubicBezTo>
                          <a:pt x="548569" y="-62617"/>
                          <a:pt x="1357119" y="107318"/>
                          <a:pt x="1679943" y="0"/>
                        </a:cubicBezTo>
                        <a:cubicBezTo>
                          <a:pt x="1679495" y="765594"/>
                          <a:pt x="1639251" y="953827"/>
                          <a:pt x="1679943" y="1706525"/>
                        </a:cubicBezTo>
                        <a:cubicBezTo>
                          <a:pt x="938551" y="1839184"/>
                          <a:pt x="713417" y="1701702"/>
                          <a:pt x="0" y="1706525"/>
                        </a:cubicBezTo>
                        <a:cubicBezTo>
                          <a:pt x="92293" y="1383805"/>
                          <a:pt x="-131280" y="758257"/>
                          <a:pt x="0" y="0"/>
                        </a:cubicBezTo>
                        <a:close/>
                      </a:path>
                    </a:pathLst>
                  </a:custGeom>
                  <ask:type>
                    <ask:lineSketchNone/>
                  </ask:type>
                </ask:lineSketchStyleProps>
              </a:ext>
            </a:extLst>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9" name="Picture Placeholder 2">
            <a:extLst>
              <a:ext uri="{FF2B5EF4-FFF2-40B4-BE49-F238E27FC236}">
                <a16:creationId xmlns:a16="http://schemas.microsoft.com/office/drawing/2014/main" id="{FD36046D-5028-5AAC-62CC-8CB7430CFCA4}"/>
              </a:ext>
            </a:extLst>
          </p:cNvPr>
          <p:cNvSpPr>
            <a:spLocks noGrp="1"/>
          </p:cNvSpPr>
          <p:nvPr>
            <p:ph type="pic" idx="28"/>
          </p:nvPr>
        </p:nvSpPr>
        <p:spPr>
          <a:xfrm>
            <a:off x="361507" y="4066883"/>
            <a:ext cx="1679943" cy="1706525"/>
          </a:xfrm>
          <a:prstGeom prst="rect">
            <a:avLst/>
          </a:prstGeom>
          <a:ln w="31750" cap="rnd">
            <a:solidFill>
              <a:srgbClr val="CA2128"/>
            </a:solidFill>
            <a:bevel/>
            <a:extLst>
              <a:ext uri="{C807C97D-BFC1-408E-A445-0C87EB9F89A2}">
                <ask:lineSketchStyleProps xmlns:ask="http://schemas.microsoft.com/office/drawing/2018/sketchyshapes" sd="1219033472">
                  <a:custGeom>
                    <a:avLst/>
                    <a:gdLst>
                      <a:gd name="connsiteX0" fmla="*/ 0 w 1679943"/>
                      <a:gd name="connsiteY0" fmla="*/ 0 h 1706525"/>
                      <a:gd name="connsiteX1" fmla="*/ 1679943 w 1679943"/>
                      <a:gd name="connsiteY1" fmla="*/ 0 h 1706525"/>
                      <a:gd name="connsiteX2" fmla="*/ 1679943 w 1679943"/>
                      <a:gd name="connsiteY2" fmla="*/ 1706525 h 1706525"/>
                      <a:gd name="connsiteX3" fmla="*/ 0 w 1679943"/>
                      <a:gd name="connsiteY3" fmla="*/ 1706525 h 1706525"/>
                      <a:gd name="connsiteX4" fmla="*/ 0 w 1679943"/>
                      <a:gd name="connsiteY4" fmla="*/ 0 h 170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943" h="1706525" fill="none" extrusionOk="0">
                        <a:moveTo>
                          <a:pt x="0" y="0"/>
                        </a:moveTo>
                        <a:cubicBezTo>
                          <a:pt x="774945" y="4075"/>
                          <a:pt x="843468" y="-31077"/>
                          <a:pt x="1679943" y="0"/>
                        </a:cubicBezTo>
                        <a:cubicBezTo>
                          <a:pt x="1604858" y="406556"/>
                          <a:pt x="1800843" y="1267728"/>
                          <a:pt x="1679943" y="1706525"/>
                        </a:cubicBezTo>
                        <a:cubicBezTo>
                          <a:pt x="868449" y="1773427"/>
                          <a:pt x="735667" y="1707544"/>
                          <a:pt x="0" y="1706525"/>
                        </a:cubicBezTo>
                        <a:cubicBezTo>
                          <a:pt x="85007" y="1446526"/>
                          <a:pt x="152831" y="732555"/>
                          <a:pt x="0" y="0"/>
                        </a:cubicBezTo>
                        <a:close/>
                      </a:path>
                      <a:path w="1679943" h="1706525" stroke="0" extrusionOk="0">
                        <a:moveTo>
                          <a:pt x="0" y="0"/>
                        </a:moveTo>
                        <a:cubicBezTo>
                          <a:pt x="548569" y="-62617"/>
                          <a:pt x="1357119" y="107318"/>
                          <a:pt x="1679943" y="0"/>
                        </a:cubicBezTo>
                        <a:cubicBezTo>
                          <a:pt x="1679495" y="765594"/>
                          <a:pt x="1639251" y="953827"/>
                          <a:pt x="1679943" y="1706525"/>
                        </a:cubicBezTo>
                        <a:cubicBezTo>
                          <a:pt x="938551" y="1839184"/>
                          <a:pt x="713417" y="1701702"/>
                          <a:pt x="0" y="1706525"/>
                        </a:cubicBezTo>
                        <a:cubicBezTo>
                          <a:pt x="92293" y="1383805"/>
                          <a:pt x="-131280" y="758257"/>
                          <a:pt x="0" y="0"/>
                        </a:cubicBezTo>
                        <a:close/>
                      </a:path>
                    </a:pathLst>
                  </a:custGeom>
                  <ask:type>
                    <ask:lineSketchNone/>
                  </ask:type>
                </ask:lineSketchStyleProps>
              </a:ext>
            </a:extLst>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0" name="Picture Placeholder 2">
            <a:extLst>
              <a:ext uri="{FF2B5EF4-FFF2-40B4-BE49-F238E27FC236}">
                <a16:creationId xmlns:a16="http://schemas.microsoft.com/office/drawing/2014/main" id="{A05EA0BA-72FF-F07B-1314-CE0322E12590}"/>
              </a:ext>
            </a:extLst>
          </p:cNvPr>
          <p:cNvSpPr>
            <a:spLocks noGrp="1"/>
          </p:cNvSpPr>
          <p:nvPr>
            <p:ph type="pic" idx="29"/>
          </p:nvPr>
        </p:nvSpPr>
        <p:spPr>
          <a:xfrm>
            <a:off x="4444552" y="4066883"/>
            <a:ext cx="1679943" cy="1706525"/>
          </a:xfrm>
          <a:prstGeom prst="rect">
            <a:avLst/>
          </a:prstGeom>
          <a:ln w="31750" cap="rnd">
            <a:solidFill>
              <a:srgbClr val="CA2128"/>
            </a:solidFill>
            <a:bevel/>
            <a:extLst>
              <a:ext uri="{C807C97D-BFC1-408E-A445-0C87EB9F89A2}">
                <ask:lineSketchStyleProps xmlns:ask="http://schemas.microsoft.com/office/drawing/2018/sketchyshapes" sd="1219033472">
                  <a:custGeom>
                    <a:avLst/>
                    <a:gdLst>
                      <a:gd name="connsiteX0" fmla="*/ 0 w 1679943"/>
                      <a:gd name="connsiteY0" fmla="*/ 0 h 1706525"/>
                      <a:gd name="connsiteX1" fmla="*/ 1679943 w 1679943"/>
                      <a:gd name="connsiteY1" fmla="*/ 0 h 1706525"/>
                      <a:gd name="connsiteX2" fmla="*/ 1679943 w 1679943"/>
                      <a:gd name="connsiteY2" fmla="*/ 1706525 h 1706525"/>
                      <a:gd name="connsiteX3" fmla="*/ 0 w 1679943"/>
                      <a:gd name="connsiteY3" fmla="*/ 1706525 h 1706525"/>
                      <a:gd name="connsiteX4" fmla="*/ 0 w 1679943"/>
                      <a:gd name="connsiteY4" fmla="*/ 0 h 170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943" h="1706525" fill="none" extrusionOk="0">
                        <a:moveTo>
                          <a:pt x="0" y="0"/>
                        </a:moveTo>
                        <a:cubicBezTo>
                          <a:pt x="774945" y="4075"/>
                          <a:pt x="843468" y="-31077"/>
                          <a:pt x="1679943" y="0"/>
                        </a:cubicBezTo>
                        <a:cubicBezTo>
                          <a:pt x="1604858" y="406556"/>
                          <a:pt x="1800843" y="1267728"/>
                          <a:pt x="1679943" y="1706525"/>
                        </a:cubicBezTo>
                        <a:cubicBezTo>
                          <a:pt x="868449" y="1773427"/>
                          <a:pt x="735667" y="1707544"/>
                          <a:pt x="0" y="1706525"/>
                        </a:cubicBezTo>
                        <a:cubicBezTo>
                          <a:pt x="85007" y="1446526"/>
                          <a:pt x="152831" y="732555"/>
                          <a:pt x="0" y="0"/>
                        </a:cubicBezTo>
                        <a:close/>
                      </a:path>
                      <a:path w="1679943" h="1706525" stroke="0" extrusionOk="0">
                        <a:moveTo>
                          <a:pt x="0" y="0"/>
                        </a:moveTo>
                        <a:cubicBezTo>
                          <a:pt x="548569" y="-62617"/>
                          <a:pt x="1357119" y="107318"/>
                          <a:pt x="1679943" y="0"/>
                        </a:cubicBezTo>
                        <a:cubicBezTo>
                          <a:pt x="1679495" y="765594"/>
                          <a:pt x="1639251" y="953827"/>
                          <a:pt x="1679943" y="1706525"/>
                        </a:cubicBezTo>
                        <a:cubicBezTo>
                          <a:pt x="938551" y="1839184"/>
                          <a:pt x="713417" y="1701702"/>
                          <a:pt x="0" y="1706525"/>
                        </a:cubicBezTo>
                        <a:cubicBezTo>
                          <a:pt x="92293" y="1383805"/>
                          <a:pt x="-131280" y="758257"/>
                          <a:pt x="0" y="0"/>
                        </a:cubicBezTo>
                        <a:close/>
                      </a:path>
                    </a:pathLst>
                  </a:custGeom>
                  <ask:type>
                    <ask:lineSketchNone/>
                  </ask:type>
                </ask:lineSketchStyleProps>
              </a:ext>
            </a:extLst>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Picture Placeholder 2">
            <a:extLst>
              <a:ext uri="{FF2B5EF4-FFF2-40B4-BE49-F238E27FC236}">
                <a16:creationId xmlns:a16="http://schemas.microsoft.com/office/drawing/2014/main" id="{32E13EEC-0B79-880C-A923-21F389D72A29}"/>
              </a:ext>
            </a:extLst>
          </p:cNvPr>
          <p:cNvSpPr>
            <a:spLocks noGrp="1"/>
          </p:cNvSpPr>
          <p:nvPr>
            <p:ph type="pic" idx="30"/>
          </p:nvPr>
        </p:nvSpPr>
        <p:spPr>
          <a:xfrm>
            <a:off x="8527595" y="4066883"/>
            <a:ext cx="1679943" cy="1706525"/>
          </a:xfrm>
          <a:prstGeom prst="rect">
            <a:avLst/>
          </a:prstGeom>
          <a:ln w="31750" cap="rnd">
            <a:solidFill>
              <a:srgbClr val="CA2128"/>
            </a:solidFill>
            <a:bevel/>
            <a:extLst>
              <a:ext uri="{C807C97D-BFC1-408E-A445-0C87EB9F89A2}">
                <ask:lineSketchStyleProps xmlns:ask="http://schemas.microsoft.com/office/drawing/2018/sketchyshapes" sd="1219033472">
                  <a:custGeom>
                    <a:avLst/>
                    <a:gdLst>
                      <a:gd name="connsiteX0" fmla="*/ 0 w 1679943"/>
                      <a:gd name="connsiteY0" fmla="*/ 0 h 1706525"/>
                      <a:gd name="connsiteX1" fmla="*/ 1679943 w 1679943"/>
                      <a:gd name="connsiteY1" fmla="*/ 0 h 1706525"/>
                      <a:gd name="connsiteX2" fmla="*/ 1679943 w 1679943"/>
                      <a:gd name="connsiteY2" fmla="*/ 1706525 h 1706525"/>
                      <a:gd name="connsiteX3" fmla="*/ 0 w 1679943"/>
                      <a:gd name="connsiteY3" fmla="*/ 1706525 h 1706525"/>
                      <a:gd name="connsiteX4" fmla="*/ 0 w 1679943"/>
                      <a:gd name="connsiteY4" fmla="*/ 0 h 170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943" h="1706525" fill="none" extrusionOk="0">
                        <a:moveTo>
                          <a:pt x="0" y="0"/>
                        </a:moveTo>
                        <a:cubicBezTo>
                          <a:pt x="774945" y="4075"/>
                          <a:pt x="843468" y="-31077"/>
                          <a:pt x="1679943" y="0"/>
                        </a:cubicBezTo>
                        <a:cubicBezTo>
                          <a:pt x="1604858" y="406556"/>
                          <a:pt x="1800843" y="1267728"/>
                          <a:pt x="1679943" y="1706525"/>
                        </a:cubicBezTo>
                        <a:cubicBezTo>
                          <a:pt x="868449" y="1773427"/>
                          <a:pt x="735667" y="1707544"/>
                          <a:pt x="0" y="1706525"/>
                        </a:cubicBezTo>
                        <a:cubicBezTo>
                          <a:pt x="85007" y="1446526"/>
                          <a:pt x="152831" y="732555"/>
                          <a:pt x="0" y="0"/>
                        </a:cubicBezTo>
                        <a:close/>
                      </a:path>
                      <a:path w="1679943" h="1706525" stroke="0" extrusionOk="0">
                        <a:moveTo>
                          <a:pt x="0" y="0"/>
                        </a:moveTo>
                        <a:cubicBezTo>
                          <a:pt x="548569" y="-62617"/>
                          <a:pt x="1357119" y="107318"/>
                          <a:pt x="1679943" y="0"/>
                        </a:cubicBezTo>
                        <a:cubicBezTo>
                          <a:pt x="1679495" y="765594"/>
                          <a:pt x="1639251" y="953827"/>
                          <a:pt x="1679943" y="1706525"/>
                        </a:cubicBezTo>
                        <a:cubicBezTo>
                          <a:pt x="938551" y="1839184"/>
                          <a:pt x="713417" y="1701702"/>
                          <a:pt x="0" y="1706525"/>
                        </a:cubicBezTo>
                        <a:cubicBezTo>
                          <a:pt x="92293" y="1383805"/>
                          <a:pt x="-131280" y="758257"/>
                          <a:pt x="0" y="0"/>
                        </a:cubicBezTo>
                        <a:close/>
                      </a:path>
                    </a:pathLst>
                  </a:custGeom>
                  <ask:type>
                    <ask:lineSketchNone/>
                  </ask:type>
                </ask:lineSketchStyleProps>
              </a:ext>
            </a:extLst>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4" name="Picture Placeholder 2">
            <a:extLst>
              <a:ext uri="{FF2B5EF4-FFF2-40B4-BE49-F238E27FC236}">
                <a16:creationId xmlns:a16="http://schemas.microsoft.com/office/drawing/2014/main" id="{CDB53143-E7B7-ADF1-9E73-62239E379877}"/>
              </a:ext>
            </a:extLst>
          </p:cNvPr>
          <p:cNvSpPr>
            <a:spLocks noGrp="1"/>
          </p:cNvSpPr>
          <p:nvPr>
            <p:ph type="pic" idx="31"/>
          </p:nvPr>
        </p:nvSpPr>
        <p:spPr>
          <a:xfrm>
            <a:off x="361507" y="1722475"/>
            <a:ext cx="1679943" cy="1706525"/>
          </a:xfrm>
          <a:prstGeom prst="rect">
            <a:avLst/>
          </a:prstGeom>
          <a:ln w="31750" cap="rnd">
            <a:solidFill>
              <a:srgbClr val="CA2128"/>
            </a:solidFill>
            <a:bevel/>
            <a:extLst>
              <a:ext uri="{C807C97D-BFC1-408E-A445-0C87EB9F89A2}">
                <ask:lineSketchStyleProps xmlns:ask="http://schemas.microsoft.com/office/drawing/2018/sketchyshapes" sd="1219033472">
                  <a:custGeom>
                    <a:avLst/>
                    <a:gdLst>
                      <a:gd name="connsiteX0" fmla="*/ 0 w 1679943"/>
                      <a:gd name="connsiteY0" fmla="*/ 0 h 1706525"/>
                      <a:gd name="connsiteX1" fmla="*/ 1679943 w 1679943"/>
                      <a:gd name="connsiteY1" fmla="*/ 0 h 1706525"/>
                      <a:gd name="connsiteX2" fmla="*/ 1679943 w 1679943"/>
                      <a:gd name="connsiteY2" fmla="*/ 1706525 h 1706525"/>
                      <a:gd name="connsiteX3" fmla="*/ 0 w 1679943"/>
                      <a:gd name="connsiteY3" fmla="*/ 1706525 h 1706525"/>
                      <a:gd name="connsiteX4" fmla="*/ 0 w 1679943"/>
                      <a:gd name="connsiteY4" fmla="*/ 0 h 170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943" h="1706525" fill="none" extrusionOk="0">
                        <a:moveTo>
                          <a:pt x="0" y="0"/>
                        </a:moveTo>
                        <a:cubicBezTo>
                          <a:pt x="774945" y="4075"/>
                          <a:pt x="843468" y="-31077"/>
                          <a:pt x="1679943" y="0"/>
                        </a:cubicBezTo>
                        <a:cubicBezTo>
                          <a:pt x="1604858" y="406556"/>
                          <a:pt x="1800843" y="1267728"/>
                          <a:pt x="1679943" y="1706525"/>
                        </a:cubicBezTo>
                        <a:cubicBezTo>
                          <a:pt x="868449" y="1773427"/>
                          <a:pt x="735667" y="1707544"/>
                          <a:pt x="0" y="1706525"/>
                        </a:cubicBezTo>
                        <a:cubicBezTo>
                          <a:pt x="85007" y="1446526"/>
                          <a:pt x="152831" y="732555"/>
                          <a:pt x="0" y="0"/>
                        </a:cubicBezTo>
                        <a:close/>
                      </a:path>
                      <a:path w="1679943" h="1706525" stroke="0" extrusionOk="0">
                        <a:moveTo>
                          <a:pt x="0" y="0"/>
                        </a:moveTo>
                        <a:cubicBezTo>
                          <a:pt x="548569" y="-62617"/>
                          <a:pt x="1357119" y="107318"/>
                          <a:pt x="1679943" y="0"/>
                        </a:cubicBezTo>
                        <a:cubicBezTo>
                          <a:pt x="1679495" y="765594"/>
                          <a:pt x="1639251" y="953827"/>
                          <a:pt x="1679943" y="1706525"/>
                        </a:cubicBezTo>
                        <a:cubicBezTo>
                          <a:pt x="938551" y="1839184"/>
                          <a:pt x="713417" y="1701702"/>
                          <a:pt x="0" y="1706525"/>
                        </a:cubicBezTo>
                        <a:cubicBezTo>
                          <a:pt x="92293" y="1383805"/>
                          <a:pt x="-131280" y="758257"/>
                          <a:pt x="0" y="0"/>
                        </a:cubicBezTo>
                        <a:close/>
                      </a:path>
                    </a:pathLst>
                  </a:custGeom>
                  <ask:type>
                    <ask:lineSketchNone/>
                  </ask:type>
                </ask:lineSketchStyleProps>
              </a:ext>
            </a:extLst>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240883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76347031-2A45-BD9B-258C-C719FCFE462E}"/>
              </a:ext>
            </a:extLst>
          </p:cNvPr>
          <p:cNvSpPr>
            <a:spLocks noGrp="1"/>
          </p:cNvSpPr>
          <p:nvPr>
            <p:ph type="body" sz="quarter" idx="10" hasCustomPrompt="1"/>
          </p:nvPr>
        </p:nvSpPr>
        <p:spPr>
          <a:xfrm>
            <a:off x="2252330" y="1956771"/>
            <a:ext cx="7687339" cy="1711461"/>
          </a:xfrm>
          <a:prstGeom prst="rect">
            <a:avLst/>
          </a:prstGeom>
        </p:spPr>
        <p:txBody>
          <a:bodyPr/>
          <a:lstStyle>
            <a:lvl1pPr marL="0" indent="0" algn="ctr">
              <a:buFontTx/>
              <a:buNone/>
              <a:defRPr sz="11500" b="1">
                <a:solidFill>
                  <a:srgbClr val="CA2128"/>
                </a:solidFill>
                <a:latin typeface="Gill Sans MT" panose="020B0502020104020203" pitchFamily="34" charset="77"/>
              </a:defRPr>
            </a:lvl1pPr>
          </a:lstStyle>
          <a:p>
            <a:pPr lvl="0"/>
            <a:r>
              <a:rPr lang="en-GB"/>
              <a:t>Questions?</a:t>
            </a:r>
          </a:p>
        </p:txBody>
      </p:sp>
    </p:spTree>
    <p:extLst>
      <p:ext uri="{BB962C8B-B14F-4D97-AF65-F5344CB8AC3E}">
        <p14:creationId xmlns:p14="http://schemas.microsoft.com/office/powerpoint/2010/main" val="2683624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74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21F9043A-EF2C-AA19-0891-2A416583E4DB}"/>
              </a:ext>
            </a:extLst>
          </p:cNvPr>
          <p:cNvSpPr>
            <a:spLocks noGrp="1"/>
          </p:cNvSpPr>
          <p:nvPr>
            <p:ph type="pic" idx="1"/>
          </p:nvPr>
        </p:nvSpPr>
        <p:spPr>
          <a:xfrm>
            <a:off x="0" y="0"/>
            <a:ext cx="77216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Picture 7" descr="A red and black background with white text&#10;&#10;Description automatically generated">
            <a:extLst>
              <a:ext uri="{FF2B5EF4-FFF2-40B4-BE49-F238E27FC236}">
                <a16:creationId xmlns:a16="http://schemas.microsoft.com/office/drawing/2014/main" id="{07B2B037-0894-766A-7B43-55BDBBCE16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333"/>
          <a:stretch/>
        </p:blipFill>
        <p:spPr>
          <a:xfrm>
            <a:off x="4673600" y="0"/>
            <a:ext cx="7518400" cy="6858000"/>
          </a:xfrm>
          <a:prstGeom prst="rect">
            <a:avLst/>
          </a:prstGeom>
        </p:spPr>
      </p:pic>
      <p:sp>
        <p:nvSpPr>
          <p:cNvPr id="9" name="Title 1">
            <a:extLst>
              <a:ext uri="{FF2B5EF4-FFF2-40B4-BE49-F238E27FC236}">
                <a16:creationId xmlns:a16="http://schemas.microsoft.com/office/drawing/2014/main" id="{1EFF8460-8DB1-D6DD-C8E5-C75640408D33}"/>
              </a:ext>
            </a:extLst>
          </p:cNvPr>
          <p:cNvSpPr>
            <a:spLocks noGrp="1"/>
          </p:cNvSpPr>
          <p:nvPr>
            <p:ph type="ctrTitle" hasCustomPrompt="1"/>
          </p:nvPr>
        </p:nvSpPr>
        <p:spPr>
          <a:xfrm>
            <a:off x="6674225" y="1414034"/>
            <a:ext cx="5289176" cy="1021976"/>
          </a:xfrm>
          <a:prstGeom prst="rect">
            <a:avLst/>
          </a:prstGeom>
        </p:spPr>
        <p:txBody>
          <a:bodyPr anchor="t"/>
          <a:lstStyle>
            <a:lvl1pPr algn="l">
              <a:defRPr sz="6000" b="1" i="0">
                <a:solidFill>
                  <a:schemeClr val="bg1"/>
                </a:solidFill>
              </a:defRPr>
            </a:lvl1pPr>
          </a:lstStyle>
          <a:p>
            <a:r>
              <a:rPr lang="en-GB"/>
              <a:t>PRESENTATION TITLE GILL</a:t>
            </a:r>
          </a:p>
        </p:txBody>
      </p:sp>
      <p:sp>
        <p:nvSpPr>
          <p:cNvPr id="10" name="Subtitle 2">
            <a:extLst>
              <a:ext uri="{FF2B5EF4-FFF2-40B4-BE49-F238E27FC236}">
                <a16:creationId xmlns:a16="http://schemas.microsoft.com/office/drawing/2014/main" id="{EAEC373E-36B3-4B94-0C43-50291CBDE3B3}"/>
              </a:ext>
            </a:extLst>
          </p:cNvPr>
          <p:cNvSpPr>
            <a:spLocks noGrp="1"/>
          </p:cNvSpPr>
          <p:nvPr>
            <p:ph type="subTitle" idx="10" hasCustomPrompt="1"/>
          </p:nvPr>
        </p:nvSpPr>
        <p:spPr>
          <a:xfrm>
            <a:off x="6674226" y="3379003"/>
            <a:ext cx="5289176" cy="1042988"/>
          </a:xfrm>
          <a:prstGeom prst="rect">
            <a:avLst/>
          </a:prstGeom>
        </p:spPr>
        <p:txBody>
          <a:bodyPr>
            <a:normAutofit/>
          </a:bodyPr>
          <a:lstStyle>
            <a:lvl1pPr marL="0" indent="0" algn="l">
              <a:buNone/>
              <a:defRPr sz="2800" b="0" i="0">
                <a:solidFill>
                  <a:schemeClr val="bg1">
                    <a:lumMod val="95000"/>
                  </a:schemeClr>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Gill</a:t>
            </a:r>
          </a:p>
        </p:txBody>
      </p:sp>
    </p:spTree>
    <p:extLst>
      <p:ext uri="{BB962C8B-B14F-4D97-AF65-F5344CB8AC3E}">
        <p14:creationId xmlns:p14="http://schemas.microsoft.com/office/powerpoint/2010/main" val="62488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red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722E2FA-6D3B-EA4C-7569-AA9D9DF9A4A1}"/>
              </a:ext>
            </a:extLst>
          </p:cNvPr>
          <p:cNvSpPr>
            <a:spLocks noGrp="1"/>
          </p:cNvSpPr>
          <p:nvPr>
            <p:ph type="ctrTitle" hasCustomPrompt="1"/>
          </p:nvPr>
        </p:nvSpPr>
        <p:spPr>
          <a:xfrm>
            <a:off x="1004185" y="2619416"/>
            <a:ext cx="9664996" cy="844608"/>
          </a:xfrm>
          <a:prstGeom prst="rect">
            <a:avLst/>
          </a:prstGeom>
        </p:spPr>
        <p:txBody>
          <a:bodyPr anchor="t"/>
          <a:lstStyle>
            <a:lvl1pPr algn="l">
              <a:defRPr sz="6000" b="0" i="0">
                <a:solidFill>
                  <a:schemeClr val="bg1"/>
                </a:solidFill>
                <a:latin typeface="Gill Sans MT" panose="020B0502020104020203" pitchFamily="34" charset="77"/>
              </a:defRPr>
            </a:lvl1pPr>
          </a:lstStyle>
          <a:p>
            <a:r>
              <a:rPr lang="en-GB"/>
              <a:t>DIVIDER TITLE GILL</a:t>
            </a:r>
          </a:p>
        </p:txBody>
      </p:sp>
      <p:sp>
        <p:nvSpPr>
          <p:cNvPr id="8" name="Subtitle 2">
            <a:extLst>
              <a:ext uri="{FF2B5EF4-FFF2-40B4-BE49-F238E27FC236}">
                <a16:creationId xmlns:a16="http://schemas.microsoft.com/office/drawing/2014/main" id="{736FB4AE-F756-D4EA-3C00-6DB1DD9EAD72}"/>
              </a:ext>
            </a:extLst>
          </p:cNvPr>
          <p:cNvSpPr>
            <a:spLocks noGrp="1"/>
          </p:cNvSpPr>
          <p:nvPr>
            <p:ph type="subTitle" idx="1" hasCustomPrompt="1"/>
          </p:nvPr>
        </p:nvSpPr>
        <p:spPr>
          <a:xfrm>
            <a:off x="1004185" y="3815267"/>
            <a:ext cx="9664996" cy="861974"/>
          </a:xfrm>
          <a:prstGeom prst="rect">
            <a:avLst/>
          </a:prstGeom>
        </p:spPr>
        <p:txBody>
          <a:bodyPr/>
          <a:lstStyle>
            <a:lvl1pPr marL="0" indent="0" algn="l">
              <a:buNone/>
              <a:defRPr sz="2400" b="0" i="0">
                <a:solidFill>
                  <a:schemeClr val="bg1"/>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subtitle Gill</a:t>
            </a:r>
          </a:p>
        </p:txBody>
      </p:sp>
    </p:spTree>
    <p:extLst>
      <p:ext uri="{BB962C8B-B14F-4D97-AF65-F5344CB8AC3E}">
        <p14:creationId xmlns:p14="http://schemas.microsoft.com/office/powerpoint/2010/main" val="48051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grey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1125AE-EE7F-6371-7553-FFB2EC58FC37}"/>
              </a:ext>
            </a:extLst>
          </p:cNvPr>
          <p:cNvSpPr>
            <a:spLocks noGrp="1"/>
          </p:cNvSpPr>
          <p:nvPr>
            <p:ph type="ctrTitle" hasCustomPrompt="1"/>
          </p:nvPr>
        </p:nvSpPr>
        <p:spPr>
          <a:xfrm>
            <a:off x="1004185" y="2619416"/>
            <a:ext cx="9664996" cy="844608"/>
          </a:xfrm>
          <a:prstGeom prst="rect">
            <a:avLst/>
          </a:prstGeom>
        </p:spPr>
        <p:txBody>
          <a:bodyPr anchor="t"/>
          <a:lstStyle>
            <a:lvl1pPr algn="l">
              <a:defRPr sz="6000" b="0" i="0">
                <a:solidFill>
                  <a:srgbClr val="CA2128"/>
                </a:solidFill>
                <a:latin typeface="Gill Sans MT" panose="020B0502020104020203" pitchFamily="34" charset="77"/>
              </a:defRPr>
            </a:lvl1pPr>
          </a:lstStyle>
          <a:p>
            <a:r>
              <a:rPr lang="en-GB"/>
              <a:t>DIVIDER TITLE GILL</a:t>
            </a:r>
          </a:p>
        </p:txBody>
      </p:sp>
      <p:sp>
        <p:nvSpPr>
          <p:cNvPr id="8" name="Subtitle 2">
            <a:extLst>
              <a:ext uri="{FF2B5EF4-FFF2-40B4-BE49-F238E27FC236}">
                <a16:creationId xmlns:a16="http://schemas.microsoft.com/office/drawing/2014/main" id="{EEC43A3A-7C66-B6F2-1CB1-093C7766B03E}"/>
              </a:ext>
            </a:extLst>
          </p:cNvPr>
          <p:cNvSpPr>
            <a:spLocks noGrp="1"/>
          </p:cNvSpPr>
          <p:nvPr>
            <p:ph type="subTitle" idx="1" hasCustomPrompt="1"/>
          </p:nvPr>
        </p:nvSpPr>
        <p:spPr>
          <a:xfrm>
            <a:off x="1004185" y="3815267"/>
            <a:ext cx="9664996" cy="861974"/>
          </a:xfrm>
          <a:prstGeom prst="rect">
            <a:avLst/>
          </a:prstGeom>
        </p:spPr>
        <p:txBody>
          <a:bodyPr/>
          <a:lstStyle>
            <a:lvl1pPr marL="0" indent="0" algn="l">
              <a:buNone/>
              <a:defRPr sz="2400" b="0" i="0">
                <a:solidFill>
                  <a:srgbClr val="CA2128"/>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subtitle Gill</a:t>
            </a:r>
          </a:p>
        </p:txBody>
      </p:sp>
    </p:spTree>
    <p:extLst>
      <p:ext uri="{BB962C8B-B14F-4D97-AF65-F5344CB8AC3E}">
        <p14:creationId xmlns:p14="http://schemas.microsoft.com/office/powerpoint/2010/main" val="184770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hoto">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C10E26E-F3D7-B431-A2CE-415042316E1C}"/>
              </a:ext>
            </a:extLst>
          </p:cNvPr>
          <p:cNvSpPr>
            <a:spLocks noGrp="1"/>
          </p:cNvSpPr>
          <p:nvPr>
            <p:ph type="pic" idx="1"/>
          </p:nvPr>
        </p:nvSpPr>
        <p:spPr>
          <a:xfrm>
            <a:off x="0" y="0"/>
            <a:ext cx="77216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Picture 7" descr="A red and black background&#10;&#10;Description automatically generated">
            <a:extLst>
              <a:ext uri="{FF2B5EF4-FFF2-40B4-BE49-F238E27FC236}">
                <a16:creationId xmlns:a16="http://schemas.microsoft.com/office/drawing/2014/main" id="{E301A99F-8101-0680-3C1B-5B9E3628EF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146"/>
          <a:stretch/>
        </p:blipFill>
        <p:spPr>
          <a:xfrm>
            <a:off x="5626100" y="0"/>
            <a:ext cx="6565900" cy="6858000"/>
          </a:xfrm>
          <a:prstGeom prst="rect">
            <a:avLst/>
          </a:prstGeom>
        </p:spPr>
      </p:pic>
    </p:spTree>
    <p:extLst>
      <p:ext uri="{BB962C8B-B14F-4D97-AF65-F5344CB8AC3E}">
        <p14:creationId xmlns:p14="http://schemas.microsoft.com/office/powerpoint/2010/main" val="937048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able of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229B-3DD6-467A-A785-4209118DAA69}"/>
              </a:ext>
            </a:extLst>
          </p:cNvPr>
          <p:cNvSpPr>
            <a:spLocks noGrp="1"/>
          </p:cNvSpPr>
          <p:nvPr>
            <p:ph type="title" hasCustomPrompt="1"/>
          </p:nvPr>
        </p:nvSpPr>
        <p:spPr>
          <a:xfrm>
            <a:off x="838200" y="365125"/>
            <a:ext cx="10515600" cy="676275"/>
          </a:xfrm>
          <a:prstGeom prst="rect">
            <a:avLst/>
          </a:prstGeom>
        </p:spPr>
        <p:txBody>
          <a:bodyPr/>
          <a:lstStyle>
            <a:lvl1pPr>
              <a:defRPr>
                <a:latin typeface="Gill Sans MT" panose="020B0502020104020203" pitchFamily="34" charset="0"/>
              </a:defRPr>
            </a:lvl1pPr>
          </a:lstStyle>
          <a:p>
            <a:r>
              <a:rPr lang="en-US" b="0" i="0">
                <a:solidFill>
                  <a:srgbClr val="CA2128"/>
                </a:solidFill>
                <a:effectLst/>
              </a:rPr>
              <a:t>Today's Outline</a:t>
            </a:r>
            <a:endParaRPr lang="en-US"/>
          </a:p>
        </p:txBody>
      </p:sp>
    </p:spTree>
    <p:extLst>
      <p:ext uri="{BB962C8B-B14F-4D97-AF65-F5344CB8AC3E}">
        <p14:creationId xmlns:p14="http://schemas.microsoft.com/office/powerpoint/2010/main" val="2979960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text slide 1">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C6F83738-830C-79D2-2C46-7DABECC49E04}"/>
              </a:ext>
            </a:extLst>
          </p:cNvPr>
          <p:cNvSpPr>
            <a:spLocks noGrp="1"/>
          </p:cNvSpPr>
          <p:nvPr>
            <p:ph type="body" sz="quarter" idx="10" hasCustomPrompt="1"/>
          </p:nvPr>
        </p:nvSpPr>
        <p:spPr>
          <a:xfrm>
            <a:off x="963613" y="1541721"/>
            <a:ext cx="9991725" cy="4805104"/>
          </a:xfrm>
          <a:prstGeom prst="rect">
            <a:avLst/>
          </a:prstGeom>
        </p:spPr>
        <p:txBody>
          <a:bodyPr/>
          <a:lstStyle>
            <a:lvl1pPr marL="0">
              <a:lnSpc>
                <a:spcPct val="100000"/>
              </a:lnSpc>
              <a:buNone/>
              <a:defRPr lang="en-GB" sz="2800" smtClean="0">
                <a:solidFill>
                  <a:srgbClr val="000000"/>
                </a:solidFill>
                <a:effectLst/>
                <a:latin typeface="Gill Sans MT" panose="020B0502020104020203" pitchFamily="34" charset="77"/>
              </a:defRPr>
            </a:lvl1pPr>
            <a:lvl2pPr>
              <a:buNone/>
              <a:defRPr>
                <a:solidFill>
                  <a:srgbClr val="000000"/>
                </a:solidFill>
              </a:defRPr>
            </a:lvl2pPr>
            <a:lvl3pPr>
              <a:buNone/>
              <a:defRPr>
                <a:solidFill>
                  <a:srgbClr val="000000"/>
                </a:solidFill>
              </a:defRPr>
            </a:lvl3pPr>
            <a:lvl4pPr>
              <a:buNone/>
              <a:defRPr>
                <a:solidFill>
                  <a:srgbClr val="000000"/>
                </a:solidFill>
              </a:defRPr>
            </a:lvl4pPr>
            <a:lvl5pPr>
              <a:buNone/>
              <a:defRPr>
                <a:solidFill>
                  <a:srgbClr val="000000"/>
                </a:solidFill>
              </a:defRPr>
            </a:lvl5pPr>
          </a:lstStyle>
          <a:p>
            <a:r>
              <a:rPr lang="en-GB">
                <a:effectLst/>
                <a:latin typeface="Myriad Pro" panose="020B0503030403020204" pitchFamily="34" charset="0"/>
              </a:rPr>
              <a:t>Slide content Gill. </a:t>
            </a:r>
            <a:r>
              <a:rPr lang="en-GB" err="1">
                <a:effectLst/>
                <a:latin typeface="Myriad Pro" panose="020B0503030403020204" pitchFamily="34" charset="0"/>
              </a:rPr>
              <a:t>Oluptat</a:t>
            </a:r>
            <a:r>
              <a:rPr lang="en-GB">
                <a:effectLst/>
                <a:latin typeface="Myriad Pro" panose="020B0503030403020204" pitchFamily="34" charset="0"/>
              </a:rPr>
              <a:t> </a:t>
            </a:r>
            <a:r>
              <a:rPr lang="en-GB" err="1">
                <a:effectLst/>
                <a:latin typeface="Myriad Pro" panose="020B0503030403020204" pitchFamily="34" charset="0"/>
              </a:rPr>
              <a:t>hilit</a:t>
            </a:r>
            <a:r>
              <a:rPr lang="en-GB">
                <a:effectLst/>
                <a:latin typeface="Myriad Pro" panose="020B0503030403020204" pitchFamily="34" charset="0"/>
              </a:rPr>
              <a:t>, </a:t>
            </a:r>
            <a:r>
              <a:rPr lang="en-GB" err="1">
                <a:effectLst/>
                <a:latin typeface="Myriad Pro" panose="020B0503030403020204" pitchFamily="34" charset="0"/>
              </a:rPr>
              <a:t>sequia</a:t>
            </a:r>
            <a:r>
              <a:rPr lang="en-GB">
                <a:effectLst/>
                <a:latin typeface="Myriad Pro" panose="020B0503030403020204" pitchFamily="34" charset="0"/>
              </a:rPr>
              <a:t> qui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estin</a:t>
            </a:r>
            <a:r>
              <a:rPr lang="en-GB">
                <a:effectLst/>
                <a:latin typeface="Myriad Pro" panose="020B0503030403020204" pitchFamily="34" charset="0"/>
              </a:rPr>
              <a:t> </a:t>
            </a:r>
            <a:r>
              <a:rPr lang="en-GB" err="1">
                <a:effectLst/>
                <a:latin typeface="Myriad Pro" panose="020B0503030403020204" pitchFamily="34" charset="0"/>
              </a:rPr>
              <a:t>ea</a:t>
            </a:r>
            <a:r>
              <a:rPr lang="en-GB">
                <a:effectLst/>
                <a:latin typeface="Myriad Pro" panose="020B0503030403020204" pitchFamily="34" charset="0"/>
              </a:rPr>
              <a:t> </a:t>
            </a:r>
            <a:r>
              <a:rPr lang="en-GB" err="1">
                <a:effectLst/>
                <a:latin typeface="Myriad Pro" panose="020B0503030403020204" pitchFamily="34" charset="0"/>
              </a:rPr>
              <a:t>eum</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pro </a:t>
            </a:r>
            <a:r>
              <a:rPr lang="en-GB" err="1">
                <a:effectLst/>
                <a:latin typeface="Myriad Pro" panose="020B0503030403020204" pitchFamily="34" charset="0"/>
              </a:rPr>
              <a:t>officimil</a:t>
            </a:r>
            <a:r>
              <a:rPr lang="en-GB">
                <a:effectLst/>
                <a:latin typeface="Myriad Pro" panose="020B0503030403020204" pitchFamily="34" charset="0"/>
              </a:rPr>
              <a:t> is </a:t>
            </a:r>
            <a:r>
              <a:rPr lang="en-GB" err="1">
                <a:effectLst/>
                <a:latin typeface="Myriad Pro" panose="020B0503030403020204" pitchFamily="34" charset="0"/>
              </a:rPr>
              <a:t>cus</a:t>
            </a:r>
            <a:r>
              <a:rPr lang="en-GB">
                <a:effectLst/>
                <a:latin typeface="Myriad Pro" panose="020B0503030403020204" pitchFamily="34" charset="0"/>
              </a:rPr>
              <a:t> es </a:t>
            </a:r>
            <a:r>
              <a:rPr lang="en-GB" err="1">
                <a:effectLst/>
                <a:latin typeface="Myriad Pro" panose="020B0503030403020204" pitchFamily="34" charset="0"/>
              </a:rPr>
              <a:t>idis</a:t>
            </a:r>
            <a:r>
              <a:rPr lang="en-GB">
                <a:effectLst/>
                <a:latin typeface="Myriad Pro" panose="020B0503030403020204" pitchFamily="34" charset="0"/>
              </a:rPr>
              <a:t> </a:t>
            </a:r>
            <a:r>
              <a:rPr lang="en-GB" err="1">
                <a:effectLst/>
                <a:latin typeface="Myriad Pro" panose="020B0503030403020204" pitchFamily="34" charset="0"/>
              </a:rPr>
              <a:t>aliam</a:t>
            </a:r>
            <a:r>
              <a:rPr lang="en-GB">
                <a:effectLst/>
                <a:latin typeface="Myriad Pro" panose="020B0503030403020204" pitchFamily="34" charset="0"/>
              </a:rPr>
              <a:t>, con </a:t>
            </a:r>
            <a:r>
              <a:rPr lang="en-GB" err="1">
                <a:effectLst/>
                <a:latin typeface="Myriad Pro" panose="020B0503030403020204" pitchFamily="34" charset="0"/>
              </a:rPr>
              <a:t>pellupt</a:t>
            </a:r>
            <a:r>
              <a:rPr lang="en-GB">
                <a:effectLst/>
                <a:latin typeface="Myriad Pro" panose="020B0503030403020204" pitchFamily="34" charset="0"/>
              </a:rPr>
              <a:t> </a:t>
            </a:r>
            <a:r>
              <a:rPr lang="en-GB" err="1">
                <a:effectLst/>
                <a:latin typeface="Myriad Pro" panose="020B0503030403020204" pitchFamily="34" charset="0"/>
              </a:rPr>
              <a:t>ioreictatur</a:t>
            </a:r>
            <a:r>
              <a:rPr lang="en-GB">
                <a:effectLst/>
                <a:latin typeface="Myriad Pro" panose="020B0503030403020204" pitchFamily="34" charset="0"/>
              </a:rPr>
              <a:t> re </a:t>
            </a:r>
            <a:r>
              <a:rPr lang="en-GB" err="1">
                <a:effectLst/>
                <a:latin typeface="Myriad Pro" panose="020B0503030403020204" pitchFamily="34" charset="0"/>
              </a:rPr>
              <a:t>soluptat</a:t>
            </a:r>
            <a:r>
              <a:rPr lang="en-GB">
                <a:effectLst/>
                <a:latin typeface="Myriad Pro" panose="020B0503030403020204" pitchFamily="34" charset="0"/>
              </a:rPr>
              <a:t>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autem</a:t>
            </a:r>
            <a:r>
              <a:rPr lang="en-GB">
                <a:effectLst/>
                <a:latin typeface="Myriad Pro" panose="020B0503030403020204" pitchFamily="34" charset="0"/>
              </a:rPr>
              <a:t>. </a:t>
            </a:r>
            <a:r>
              <a:rPr lang="en-GB" err="1">
                <a:effectLst/>
                <a:latin typeface="Myriad Pro" panose="020B0503030403020204" pitchFamily="34" charset="0"/>
              </a:rPr>
              <a:t>Laborum</a:t>
            </a:r>
            <a:r>
              <a:rPr lang="en-GB">
                <a:effectLst/>
                <a:latin typeface="Myriad Pro" panose="020B0503030403020204" pitchFamily="34" charset="0"/>
              </a:rPr>
              <a:t> </a:t>
            </a:r>
            <a:r>
              <a:rPr lang="en-GB" err="1">
                <a:effectLst/>
                <a:latin typeface="Myriad Pro" panose="020B0503030403020204" pitchFamily="34" charset="0"/>
              </a:rPr>
              <a:t>faceped</a:t>
            </a:r>
            <a:r>
              <a:rPr lang="en-GB">
                <a:effectLst/>
                <a:latin typeface="Myriad Pro" panose="020B0503030403020204" pitchFamily="34" charset="0"/>
              </a:rPr>
              <a:t> </a:t>
            </a:r>
            <a:r>
              <a:rPr lang="en-GB" err="1">
                <a:effectLst/>
                <a:latin typeface="Myriad Pro" panose="020B0503030403020204" pitchFamily="34" charset="0"/>
              </a:rPr>
              <a:t>eaquisqui</a:t>
            </a:r>
            <a:r>
              <a:rPr lang="en-GB">
                <a:effectLst/>
                <a:latin typeface="Myriad Pro" panose="020B0503030403020204" pitchFamily="34" charset="0"/>
              </a:rPr>
              <a:t> </a:t>
            </a:r>
            <a:r>
              <a:rPr lang="en-GB" err="1">
                <a:effectLst/>
                <a:latin typeface="Myriad Pro" panose="020B0503030403020204" pitchFamily="34" charset="0"/>
              </a:rPr>
              <a:t>quidi</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que </a:t>
            </a:r>
            <a:r>
              <a:rPr lang="en-GB" err="1">
                <a:effectLst/>
                <a:latin typeface="Myriad Pro" panose="020B0503030403020204" pitchFamily="34" charset="0"/>
              </a:rPr>
              <a:t>aut</a:t>
            </a:r>
            <a:r>
              <a:rPr lang="en-GB">
                <a:effectLst/>
                <a:latin typeface="Myriad Pro" panose="020B0503030403020204" pitchFamily="34" charset="0"/>
              </a:rPr>
              <a:t> </a:t>
            </a:r>
            <a:r>
              <a:rPr lang="en-GB" err="1">
                <a:effectLst/>
                <a:latin typeface="Myriad Pro" panose="020B0503030403020204" pitchFamily="34" charset="0"/>
              </a:rPr>
              <a:t>alicabo</a:t>
            </a:r>
            <a:r>
              <a:rPr lang="en-GB">
                <a:effectLst/>
                <a:latin typeface="Myriad Pro" panose="020B0503030403020204" pitchFamily="34" charset="0"/>
              </a:rPr>
              <a:t> </a:t>
            </a:r>
            <a:r>
              <a:rPr lang="en-GB" err="1">
                <a:effectLst/>
                <a:latin typeface="Myriad Pro" panose="020B0503030403020204" pitchFamily="34" charset="0"/>
              </a:rPr>
              <a:t>rrovit</a:t>
            </a:r>
            <a:r>
              <a:rPr lang="en-GB">
                <a:effectLst/>
                <a:latin typeface="Myriad Pro" panose="020B0503030403020204" pitchFamily="34" charset="0"/>
              </a:rPr>
              <a:t> </a:t>
            </a:r>
            <a:r>
              <a:rPr lang="en-GB" err="1">
                <a:effectLst/>
                <a:latin typeface="Myriad Pro" panose="020B0503030403020204" pitchFamily="34" charset="0"/>
              </a:rPr>
              <a:t>hiligendici</a:t>
            </a:r>
            <a:r>
              <a:rPr lang="en-GB">
                <a:effectLst/>
                <a:latin typeface="Myriad Pro" panose="020B0503030403020204" pitchFamily="34" charset="0"/>
              </a:rPr>
              <a:t> </a:t>
            </a:r>
            <a:r>
              <a:rPr lang="en-GB" err="1">
                <a:effectLst/>
                <a:latin typeface="Myriad Pro" panose="020B0503030403020204" pitchFamily="34" charset="0"/>
              </a:rPr>
              <a:t>volore</a:t>
            </a:r>
            <a:r>
              <a:rPr lang="en-GB">
                <a:effectLst/>
                <a:latin typeface="Myriad Pro" panose="020B0503030403020204" pitchFamily="34" charset="0"/>
              </a:rPr>
              <a:t> </a:t>
            </a:r>
            <a:r>
              <a:rPr lang="en-GB" err="1">
                <a:effectLst/>
                <a:latin typeface="Myriad Pro" panose="020B0503030403020204" pitchFamily="34" charset="0"/>
              </a:rPr>
              <a:t>suntota</a:t>
            </a:r>
            <a:r>
              <a:rPr lang="en-GB">
                <a:effectLst/>
                <a:latin typeface="Myriad Pro" panose="020B0503030403020204" pitchFamily="34" charset="0"/>
              </a:rPr>
              <a:t> </a:t>
            </a:r>
            <a:r>
              <a:rPr lang="en-GB" err="1">
                <a:effectLst/>
                <a:latin typeface="Myriad Pro" panose="020B0503030403020204" pitchFamily="34" charset="0"/>
              </a:rPr>
              <a:t>alistis</a:t>
            </a:r>
            <a:r>
              <a:rPr lang="en-GB">
                <a:effectLst/>
                <a:latin typeface="Myriad Pro" panose="020B0503030403020204" pitchFamily="34" charset="0"/>
              </a:rPr>
              <a:t> </a:t>
            </a:r>
            <a:r>
              <a:rPr lang="en-GB" err="1">
                <a:effectLst/>
                <a:latin typeface="Myriad Pro" panose="020B0503030403020204" pitchFamily="34" charset="0"/>
              </a:rPr>
              <a:t>ipsapicidis</a:t>
            </a:r>
            <a:r>
              <a:rPr lang="en-GB">
                <a:effectLst/>
                <a:latin typeface="Myriad Pro" panose="020B0503030403020204" pitchFamily="34" charset="0"/>
              </a:rPr>
              <a:t> </a:t>
            </a:r>
            <a:r>
              <a:rPr lang="en-GB" err="1">
                <a:effectLst/>
                <a:latin typeface="Myriad Pro" panose="020B0503030403020204" pitchFamily="34" charset="0"/>
              </a:rPr>
              <a:t>autae</a:t>
            </a:r>
            <a:r>
              <a:rPr lang="en-GB">
                <a:effectLst/>
                <a:latin typeface="Myriad Pro" panose="020B0503030403020204" pitchFamily="34" charset="0"/>
              </a:rPr>
              <a:t> </a:t>
            </a:r>
            <a:r>
              <a:rPr lang="en-GB" err="1">
                <a:effectLst/>
                <a:latin typeface="Myriad Pro" panose="020B0503030403020204" pitchFamily="34" charset="0"/>
              </a:rPr>
              <a:t>sam</a:t>
            </a:r>
            <a:r>
              <a:rPr lang="en-GB">
                <a:effectLst/>
                <a:latin typeface="Myriad Pro" panose="020B0503030403020204" pitchFamily="34" charset="0"/>
              </a:rPr>
              <a:t> </a:t>
            </a:r>
            <a:r>
              <a:rPr lang="en-GB" err="1">
                <a:effectLst/>
                <a:latin typeface="Myriad Pro" panose="020B0503030403020204" pitchFamily="34" charset="0"/>
              </a:rPr>
              <a:t>eicipid</a:t>
            </a:r>
            <a:r>
              <a:rPr lang="en-GB">
                <a:effectLst/>
                <a:latin typeface="Myriad Pro" panose="020B0503030403020204" pitchFamily="34" charset="0"/>
              </a:rPr>
              <a:t> </a:t>
            </a:r>
            <a:r>
              <a:rPr lang="en-GB" err="1">
                <a:effectLst/>
                <a:latin typeface="Myriad Pro" panose="020B0503030403020204" pitchFamily="34" charset="0"/>
              </a:rPr>
              <a:t>mo</a:t>
            </a:r>
            <a:r>
              <a:rPr lang="en-GB">
                <a:effectLst/>
                <a:latin typeface="Myriad Pro" panose="020B0503030403020204" pitchFamily="34" charset="0"/>
              </a:rPr>
              <a:t> </a:t>
            </a:r>
            <a:r>
              <a:rPr lang="en-GB" err="1">
                <a:effectLst/>
                <a:latin typeface="Myriad Pro" panose="020B0503030403020204" pitchFamily="34" charset="0"/>
              </a:rPr>
              <a:t>ventis</a:t>
            </a:r>
            <a:r>
              <a:rPr lang="en-GB">
                <a:effectLst/>
                <a:latin typeface="Myriad Pro" panose="020B0503030403020204" pitchFamily="34" charset="0"/>
              </a:rPr>
              <a:t> </a:t>
            </a:r>
            <a:r>
              <a:rPr lang="en-GB" err="1">
                <a:effectLst/>
                <a:latin typeface="Myriad Pro" panose="020B0503030403020204" pitchFamily="34" charset="0"/>
              </a:rPr>
              <a:t>aliquidenis</a:t>
            </a:r>
            <a:r>
              <a:rPr lang="en-GB">
                <a:effectLst/>
                <a:latin typeface="Myriad Pro" panose="020B0503030403020204" pitchFamily="34" charset="0"/>
              </a:rPr>
              <a:t> </a:t>
            </a:r>
            <a:r>
              <a:rPr lang="en-GB" err="1">
                <a:effectLst/>
                <a:latin typeface="Myriad Pro" panose="020B0503030403020204" pitchFamily="34" charset="0"/>
              </a:rPr>
              <a:t>conet</a:t>
            </a:r>
            <a:r>
              <a:rPr lang="en-GB">
                <a:effectLst/>
                <a:latin typeface="Myriad Pro" panose="020B0503030403020204" pitchFamily="34" charset="0"/>
              </a:rPr>
              <a:t> </a:t>
            </a:r>
            <a:r>
              <a:rPr lang="en-GB" err="1">
                <a:effectLst/>
                <a:latin typeface="Myriad Pro" panose="020B0503030403020204" pitchFamily="34" charset="0"/>
              </a:rPr>
              <a:t>fuga</a:t>
            </a:r>
            <a:r>
              <a:rPr lang="en-GB">
                <a:effectLst/>
                <a:latin typeface="Myriad Pro" panose="020B0503030403020204" pitchFamily="34" charset="0"/>
              </a:rPr>
              <a:t>. </a:t>
            </a:r>
            <a:r>
              <a:rPr lang="en-GB" err="1">
                <a:effectLst/>
                <a:latin typeface="Myriad Pro" panose="020B0503030403020204" pitchFamily="34" charset="0"/>
              </a:rPr>
              <a:t>Nequame</a:t>
            </a:r>
            <a:r>
              <a:rPr lang="en-GB">
                <a:effectLst/>
                <a:latin typeface="Myriad Pro" panose="020B0503030403020204" pitchFamily="34" charset="0"/>
              </a:rPr>
              <a:t> </a:t>
            </a:r>
            <a:r>
              <a:rPr lang="en-GB" err="1">
                <a:effectLst/>
                <a:latin typeface="Myriad Pro" panose="020B0503030403020204" pitchFamily="34" charset="0"/>
              </a:rPr>
              <a:t>volorrovit</a:t>
            </a:r>
            <a:r>
              <a:rPr lang="en-GB">
                <a:effectLst/>
                <a:latin typeface="Myriad Pro" panose="020B0503030403020204" pitchFamily="34" charset="0"/>
              </a:rPr>
              <a:t> pe </a:t>
            </a:r>
            <a:r>
              <a:rPr lang="en-GB" err="1">
                <a:effectLst/>
                <a:latin typeface="Myriad Pro" panose="020B0503030403020204" pitchFamily="34" charset="0"/>
              </a:rPr>
              <a:t>aceperf</a:t>
            </a:r>
            <a:r>
              <a:rPr lang="en-GB">
                <a:effectLst/>
                <a:latin typeface="Myriad Pro" panose="020B0503030403020204" pitchFamily="34" charset="0"/>
              </a:rPr>
              <a:t> </a:t>
            </a:r>
            <a:r>
              <a:rPr lang="en-GB" err="1">
                <a:effectLst/>
                <a:latin typeface="Myriad Pro" panose="020B0503030403020204" pitchFamily="34" charset="0"/>
              </a:rPr>
              <a:t>erovit</a:t>
            </a:r>
            <a:r>
              <a:rPr lang="en-GB">
                <a:effectLst/>
                <a:latin typeface="Myriad Pro" panose="020B0503030403020204" pitchFamily="34" charset="0"/>
              </a:rPr>
              <a:t> </a:t>
            </a:r>
            <a:r>
              <a:rPr lang="en-GB" err="1">
                <a:effectLst/>
                <a:latin typeface="Myriad Pro" panose="020B0503030403020204" pitchFamily="34" charset="0"/>
              </a:rPr>
              <a:t>officid</a:t>
            </a:r>
            <a:r>
              <a:rPr lang="en-GB">
                <a:effectLst/>
                <a:latin typeface="Myriad Pro" panose="020B0503030403020204" pitchFamily="34" charset="0"/>
              </a:rPr>
              <a:t> que </a:t>
            </a:r>
            <a:r>
              <a:rPr lang="en-GB" err="1">
                <a:effectLst/>
                <a:latin typeface="Myriad Pro" panose="020B0503030403020204" pitchFamily="34" charset="0"/>
              </a:rPr>
              <a:t>restiuntiam</a:t>
            </a:r>
            <a:r>
              <a:rPr lang="en-GB">
                <a:effectLst/>
                <a:latin typeface="Myriad Pro" panose="020B0503030403020204" pitchFamily="34" charset="0"/>
              </a:rPr>
              <a:t> </a:t>
            </a:r>
            <a:r>
              <a:rPr lang="en-GB" err="1">
                <a:effectLst/>
                <a:latin typeface="Myriad Pro" panose="020B0503030403020204" pitchFamily="34" charset="0"/>
              </a:rPr>
              <a:t>volest</a:t>
            </a:r>
            <a:r>
              <a:rPr lang="en-GB">
                <a:effectLst/>
                <a:latin typeface="Myriad Pro" panose="020B0503030403020204" pitchFamily="34" charset="0"/>
              </a:rPr>
              <a:t>, </a:t>
            </a:r>
            <a:r>
              <a:rPr lang="en-GB" err="1">
                <a:effectLst/>
                <a:latin typeface="Myriad Pro" panose="020B0503030403020204" pitchFamily="34" charset="0"/>
              </a:rPr>
              <a:t>iumquatur</a:t>
            </a:r>
            <a:r>
              <a:rPr lang="en-GB">
                <a:effectLst/>
                <a:latin typeface="Myriad Pro" panose="020B0503030403020204" pitchFamily="34" charset="0"/>
              </a:rPr>
              <a:t> </a:t>
            </a:r>
            <a:r>
              <a:rPr lang="en-GB" err="1">
                <a:effectLst/>
                <a:latin typeface="Myriad Pro" panose="020B0503030403020204" pitchFamily="34" charset="0"/>
              </a:rPr>
              <a:t>sitatec</a:t>
            </a:r>
            <a:r>
              <a:rPr lang="en-GB">
                <a:effectLst/>
                <a:latin typeface="Myriad Pro" panose="020B0503030403020204" pitchFamily="34" charset="0"/>
              </a:rPr>
              <a:t> </a:t>
            </a:r>
            <a:r>
              <a:rPr lang="en-GB" err="1">
                <a:effectLst/>
                <a:latin typeface="Myriad Pro" panose="020B0503030403020204" pitchFamily="34" charset="0"/>
              </a:rPr>
              <a:t>temost</a:t>
            </a:r>
            <a:r>
              <a:rPr lang="en-GB">
                <a:effectLst/>
                <a:latin typeface="Myriad Pro" panose="020B0503030403020204" pitchFamily="34" charset="0"/>
              </a:rPr>
              <a:t> </a:t>
            </a:r>
            <a:r>
              <a:rPr lang="en-GB" err="1">
                <a:effectLst/>
                <a:latin typeface="Myriad Pro" panose="020B0503030403020204" pitchFamily="34" charset="0"/>
              </a:rPr>
              <a:t>enis</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a:t>
            </a:r>
            <a:r>
              <a:rPr lang="en-GB" err="1">
                <a:effectLst/>
                <a:latin typeface="Myriad Pro" panose="020B0503030403020204" pitchFamily="34" charset="0"/>
              </a:rPr>
              <a:t>dollab</a:t>
            </a:r>
            <a:r>
              <a:rPr lang="en-GB">
                <a:effectLst/>
                <a:latin typeface="Myriad Pro" panose="020B0503030403020204" pitchFamily="34" charset="0"/>
              </a:rPr>
              <a:t> </a:t>
            </a:r>
            <a:r>
              <a:rPr lang="en-GB" err="1">
                <a:effectLst/>
                <a:latin typeface="Myriad Pro" panose="020B0503030403020204" pitchFamily="34" charset="0"/>
              </a:rPr>
              <a:t>ipit</a:t>
            </a:r>
            <a:r>
              <a:rPr lang="en-GB">
                <a:effectLst/>
                <a:latin typeface="Myriad Pro" panose="020B0503030403020204" pitchFamily="34" charset="0"/>
              </a:rPr>
              <a:t> </a:t>
            </a:r>
            <a:r>
              <a:rPr lang="en-GB" err="1">
                <a:effectLst/>
                <a:latin typeface="Myriad Pro" panose="020B0503030403020204" pitchFamily="34" charset="0"/>
              </a:rPr>
              <a:t>vendist</a:t>
            </a:r>
            <a:r>
              <a:rPr lang="en-GB">
                <a:effectLst/>
                <a:latin typeface="Myriad Pro" panose="020B0503030403020204" pitchFamily="34" charset="0"/>
              </a:rPr>
              <a:t> </a:t>
            </a:r>
            <a:r>
              <a:rPr lang="en-GB" err="1">
                <a:effectLst/>
                <a:latin typeface="Myriad Pro" panose="020B0503030403020204" pitchFamily="34" charset="0"/>
              </a:rPr>
              <a:t>aliscipsus</a:t>
            </a:r>
            <a:r>
              <a:rPr lang="en-GB">
                <a:effectLst/>
                <a:latin typeface="Myriad Pro" panose="020B0503030403020204" pitchFamily="34" charset="0"/>
              </a:rPr>
              <a:t> </a:t>
            </a:r>
            <a:r>
              <a:rPr lang="en-GB" err="1">
                <a:effectLst/>
                <a:latin typeface="Myriad Pro" panose="020B0503030403020204" pitchFamily="34" charset="0"/>
              </a:rPr>
              <a:t>eture</a:t>
            </a:r>
            <a:r>
              <a:rPr lang="en-GB">
                <a:effectLst/>
                <a:latin typeface="Myriad Pro" panose="020B0503030403020204" pitchFamily="34" charset="0"/>
              </a:rPr>
              <a:t> est.</a:t>
            </a:r>
          </a:p>
        </p:txBody>
      </p:sp>
      <p:sp>
        <p:nvSpPr>
          <p:cNvPr id="9" name="Text Placeholder 9">
            <a:extLst>
              <a:ext uri="{FF2B5EF4-FFF2-40B4-BE49-F238E27FC236}">
                <a16:creationId xmlns:a16="http://schemas.microsoft.com/office/drawing/2014/main" id="{BA102E91-F948-4BF5-0888-BECFC35EAC9F}"/>
              </a:ext>
            </a:extLst>
          </p:cNvPr>
          <p:cNvSpPr>
            <a:spLocks noGrp="1"/>
          </p:cNvSpPr>
          <p:nvPr>
            <p:ph type="body" sz="quarter" idx="11"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a:t>SLIDE TITLE GILL</a:t>
            </a:r>
          </a:p>
        </p:txBody>
      </p:sp>
    </p:spTree>
    <p:extLst>
      <p:ext uri="{BB962C8B-B14F-4D97-AF65-F5344CB8AC3E}">
        <p14:creationId xmlns:p14="http://schemas.microsoft.com/office/powerpoint/2010/main" val="411214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ext slide 2">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B9E54F83-0F30-15EB-574A-50751E04EF22}"/>
              </a:ext>
            </a:extLst>
          </p:cNvPr>
          <p:cNvSpPr>
            <a:spLocks noGrp="1"/>
          </p:cNvSpPr>
          <p:nvPr>
            <p:ph type="body" sz="quarter" idx="10" hasCustomPrompt="1"/>
          </p:nvPr>
        </p:nvSpPr>
        <p:spPr>
          <a:xfrm>
            <a:off x="963613" y="1541721"/>
            <a:ext cx="9991725" cy="4805104"/>
          </a:xfrm>
          <a:prstGeom prst="rect">
            <a:avLst/>
          </a:prstGeom>
        </p:spPr>
        <p:txBody>
          <a:bodyPr/>
          <a:lstStyle>
            <a:lvl1pPr marL="0">
              <a:lnSpc>
                <a:spcPct val="100000"/>
              </a:lnSpc>
              <a:buNone/>
              <a:defRPr lang="en-GB" sz="2800" smtClean="0">
                <a:solidFill>
                  <a:srgbClr val="000000"/>
                </a:solidFill>
                <a:effectLst/>
                <a:latin typeface="Gill Sans MT" panose="020B0502020104020203" pitchFamily="34" charset="77"/>
              </a:defRPr>
            </a:lvl1pPr>
            <a:lvl2pPr>
              <a:buNone/>
              <a:defRPr>
                <a:solidFill>
                  <a:srgbClr val="000000"/>
                </a:solidFill>
              </a:defRPr>
            </a:lvl2pPr>
            <a:lvl3pPr>
              <a:buNone/>
              <a:defRPr>
                <a:solidFill>
                  <a:srgbClr val="000000"/>
                </a:solidFill>
              </a:defRPr>
            </a:lvl3pPr>
            <a:lvl4pPr>
              <a:buNone/>
              <a:defRPr>
                <a:solidFill>
                  <a:srgbClr val="000000"/>
                </a:solidFill>
              </a:defRPr>
            </a:lvl4pPr>
            <a:lvl5pPr>
              <a:buNone/>
              <a:defRPr>
                <a:solidFill>
                  <a:srgbClr val="000000"/>
                </a:solidFill>
              </a:defRPr>
            </a:lvl5pPr>
          </a:lstStyle>
          <a:p>
            <a:r>
              <a:rPr lang="en-GB">
                <a:effectLst/>
                <a:latin typeface="Myriad Pro" panose="020B0503030403020204" pitchFamily="34" charset="0"/>
              </a:rPr>
              <a:t>Slide content Gill. </a:t>
            </a:r>
            <a:r>
              <a:rPr lang="en-GB" err="1">
                <a:effectLst/>
                <a:latin typeface="Myriad Pro" panose="020B0503030403020204" pitchFamily="34" charset="0"/>
              </a:rPr>
              <a:t>Oluptat</a:t>
            </a:r>
            <a:r>
              <a:rPr lang="en-GB">
                <a:effectLst/>
                <a:latin typeface="Myriad Pro" panose="020B0503030403020204" pitchFamily="34" charset="0"/>
              </a:rPr>
              <a:t> </a:t>
            </a:r>
            <a:r>
              <a:rPr lang="en-GB" err="1">
                <a:effectLst/>
                <a:latin typeface="Myriad Pro" panose="020B0503030403020204" pitchFamily="34" charset="0"/>
              </a:rPr>
              <a:t>hilit</a:t>
            </a:r>
            <a:r>
              <a:rPr lang="en-GB">
                <a:effectLst/>
                <a:latin typeface="Myriad Pro" panose="020B0503030403020204" pitchFamily="34" charset="0"/>
              </a:rPr>
              <a:t>, </a:t>
            </a:r>
            <a:r>
              <a:rPr lang="en-GB" err="1">
                <a:effectLst/>
                <a:latin typeface="Myriad Pro" panose="020B0503030403020204" pitchFamily="34" charset="0"/>
              </a:rPr>
              <a:t>sequia</a:t>
            </a:r>
            <a:r>
              <a:rPr lang="en-GB">
                <a:effectLst/>
                <a:latin typeface="Myriad Pro" panose="020B0503030403020204" pitchFamily="34" charset="0"/>
              </a:rPr>
              <a:t> qui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estin</a:t>
            </a:r>
            <a:r>
              <a:rPr lang="en-GB">
                <a:effectLst/>
                <a:latin typeface="Myriad Pro" panose="020B0503030403020204" pitchFamily="34" charset="0"/>
              </a:rPr>
              <a:t> </a:t>
            </a:r>
            <a:r>
              <a:rPr lang="en-GB" err="1">
                <a:effectLst/>
                <a:latin typeface="Myriad Pro" panose="020B0503030403020204" pitchFamily="34" charset="0"/>
              </a:rPr>
              <a:t>ea</a:t>
            </a:r>
            <a:r>
              <a:rPr lang="en-GB">
                <a:effectLst/>
                <a:latin typeface="Myriad Pro" panose="020B0503030403020204" pitchFamily="34" charset="0"/>
              </a:rPr>
              <a:t> </a:t>
            </a:r>
            <a:r>
              <a:rPr lang="en-GB" err="1">
                <a:effectLst/>
                <a:latin typeface="Myriad Pro" panose="020B0503030403020204" pitchFamily="34" charset="0"/>
              </a:rPr>
              <a:t>eum</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pro </a:t>
            </a:r>
            <a:r>
              <a:rPr lang="en-GB" err="1">
                <a:effectLst/>
                <a:latin typeface="Myriad Pro" panose="020B0503030403020204" pitchFamily="34" charset="0"/>
              </a:rPr>
              <a:t>officimil</a:t>
            </a:r>
            <a:r>
              <a:rPr lang="en-GB">
                <a:effectLst/>
                <a:latin typeface="Myriad Pro" panose="020B0503030403020204" pitchFamily="34" charset="0"/>
              </a:rPr>
              <a:t> is </a:t>
            </a:r>
            <a:r>
              <a:rPr lang="en-GB" err="1">
                <a:effectLst/>
                <a:latin typeface="Myriad Pro" panose="020B0503030403020204" pitchFamily="34" charset="0"/>
              </a:rPr>
              <a:t>cus</a:t>
            </a:r>
            <a:r>
              <a:rPr lang="en-GB">
                <a:effectLst/>
                <a:latin typeface="Myriad Pro" panose="020B0503030403020204" pitchFamily="34" charset="0"/>
              </a:rPr>
              <a:t> es </a:t>
            </a:r>
            <a:r>
              <a:rPr lang="en-GB" err="1">
                <a:effectLst/>
                <a:latin typeface="Myriad Pro" panose="020B0503030403020204" pitchFamily="34" charset="0"/>
              </a:rPr>
              <a:t>idis</a:t>
            </a:r>
            <a:r>
              <a:rPr lang="en-GB">
                <a:effectLst/>
                <a:latin typeface="Myriad Pro" panose="020B0503030403020204" pitchFamily="34" charset="0"/>
              </a:rPr>
              <a:t> </a:t>
            </a:r>
            <a:r>
              <a:rPr lang="en-GB" err="1">
                <a:effectLst/>
                <a:latin typeface="Myriad Pro" panose="020B0503030403020204" pitchFamily="34" charset="0"/>
              </a:rPr>
              <a:t>aliam</a:t>
            </a:r>
            <a:r>
              <a:rPr lang="en-GB">
                <a:effectLst/>
                <a:latin typeface="Myriad Pro" panose="020B0503030403020204" pitchFamily="34" charset="0"/>
              </a:rPr>
              <a:t>, con </a:t>
            </a:r>
            <a:r>
              <a:rPr lang="en-GB" err="1">
                <a:effectLst/>
                <a:latin typeface="Myriad Pro" panose="020B0503030403020204" pitchFamily="34" charset="0"/>
              </a:rPr>
              <a:t>pellupt</a:t>
            </a:r>
            <a:r>
              <a:rPr lang="en-GB">
                <a:effectLst/>
                <a:latin typeface="Myriad Pro" panose="020B0503030403020204" pitchFamily="34" charset="0"/>
              </a:rPr>
              <a:t> </a:t>
            </a:r>
            <a:r>
              <a:rPr lang="en-GB" err="1">
                <a:effectLst/>
                <a:latin typeface="Myriad Pro" panose="020B0503030403020204" pitchFamily="34" charset="0"/>
              </a:rPr>
              <a:t>ioreictatur</a:t>
            </a:r>
            <a:r>
              <a:rPr lang="en-GB">
                <a:effectLst/>
                <a:latin typeface="Myriad Pro" panose="020B0503030403020204" pitchFamily="34" charset="0"/>
              </a:rPr>
              <a:t> re </a:t>
            </a:r>
            <a:r>
              <a:rPr lang="en-GB" err="1">
                <a:effectLst/>
                <a:latin typeface="Myriad Pro" panose="020B0503030403020204" pitchFamily="34" charset="0"/>
              </a:rPr>
              <a:t>soluptat</a:t>
            </a:r>
            <a:r>
              <a:rPr lang="en-GB">
                <a:effectLst/>
                <a:latin typeface="Myriad Pro" panose="020B0503030403020204" pitchFamily="34" charset="0"/>
              </a:rPr>
              <a:t> </a:t>
            </a:r>
            <a:r>
              <a:rPr lang="en-GB" err="1">
                <a:effectLst/>
                <a:latin typeface="Myriad Pro" panose="020B0503030403020204" pitchFamily="34" charset="0"/>
              </a:rPr>
              <a:t>ut</a:t>
            </a:r>
            <a:r>
              <a:rPr lang="en-GB">
                <a:effectLst/>
                <a:latin typeface="Myriad Pro" panose="020B0503030403020204" pitchFamily="34" charset="0"/>
              </a:rPr>
              <a:t> </a:t>
            </a:r>
            <a:r>
              <a:rPr lang="en-GB" err="1">
                <a:effectLst/>
                <a:latin typeface="Myriad Pro" panose="020B0503030403020204" pitchFamily="34" charset="0"/>
              </a:rPr>
              <a:t>autem</a:t>
            </a:r>
            <a:r>
              <a:rPr lang="en-GB">
                <a:effectLst/>
                <a:latin typeface="Myriad Pro" panose="020B0503030403020204" pitchFamily="34" charset="0"/>
              </a:rPr>
              <a:t>. </a:t>
            </a:r>
            <a:r>
              <a:rPr lang="en-GB" err="1">
                <a:effectLst/>
                <a:latin typeface="Myriad Pro" panose="020B0503030403020204" pitchFamily="34" charset="0"/>
              </a:rPr>
              <a:t>Laborum</a:t>
            </a:r>
            <a:r>
              <a:rPr lang="en-GB">
                <a:effectLst/>
                <a:latin typeface="Myriad Pro" panose="020B0503030403020204" pitchFamily="34" charset="0"/>
              </a:rPr>
              <a:t> </a:t>
            </a:r>
            <a:r>
              <a:rPr lang="en-GB" err="1">
                <a:effectLst/>
                <a:latin typeface="Myriad Pro" panose="020B0503030403020204" pitchFamily="34" charset="0"/>
              </a:rPr>
              <a:t>faceped</a:t>
            </a:r>
            <a:r>
              <a:rPr lang="en-GB">
                <a:effectLst/>
                <a:latin typeface="Myriad Pro" panose="020B0503030403020204" pitchFamily="34" charset="0"/>
              </a:rPr>
              <a:t> </a:t>
            </a:r>
            <a:r>
              <a:rPr lang="en-GB" err="1">
                <a:effectLst/>
                <a:latin typeface="Myriad Pro" panose="020B0503030403020204" pitchFamily="34" charset="0"/>
              </a:rPr>
              <a:t>eaquisqui</a:t>
            </a:r>
            <a:r>
              <a:rPr lang="en-GB">
                <a:effectLst/>
                <a:latin typeface="Myriad Pro" panose="020B0503030403020204" pitchFamily="34" charset="0"/>
              </a:rPr>
              <a:t> </a:t>
            </a:r>
            <a:r>
              <a:rPr lang="en-GB" err="1">
                <a:effectLst/>
                <a:latin typeface="Myriad Pro" panose="020B0503030403020204" pitchFamily="34" charset="0"/>
              </a:rPr>
              <a:t>quidi</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que </a:t>
            </a:r>
            <a:r>
              <a:rPr lang="en-GB" err="1">
                <a:effectLst/>
                <a:latin typeface="Myriad Pro" panose="020B0503030403020204" pitchFamily="34" charset="0"/>
              </a:rPr>
              <a:t>aut</a:t>
            </a:r>
            <a:r>
              <a:rPr lang="en-GB">
                <a:effectLst/>
                <a:latin typeface="Myriad Pro" panose="020B0503030403020204" pitchFamily="34" charset="0"/>
              </a:rPr>
              <a:t> </a:t>
            </a:r>
            <a:r>
              <a:rPr lang="en-GB" err="1">
                <a:effectLst/>
                <a:latin typeface="Myriad Pro" panose="020B0503030403020204" pitchFamily="34" charset="0"/>
              </a:rPr>
              <a:t>alicabo</a:t>
            </a:r>
            <a:r>
              <a:rPr lang="en-GB">
                <a:effectLst/>
                <a:latin typeface="Myriad Pro" panose="020B0503030403020204" pitchFamily="34" charset="0"/>
              </a:rPr>
              <a:t> </a:t>
            </a:r>
            <a:r>
              <a:rPr lang="en-GB" err="1">
                <a:effectLst/>
                <a:latin typeface="Myriad Pro" panose="020B0503030403020204" pitchFamily="34" charset="0"/>
              </a:rPr>
              <a:t>rrovit</a:t>
            </a:r>
            <a:r>
              <a:rPr lang="en-GB">
                <a:effectLst/>
                <a:latin typeface="Myriad Pro" panose="020B0503030403020204" pitchFamily="34" charset="0"/>
              </a:rPr>
              <a:t> </a:t>
            </a:r>
            <a:r>
              <a:rPr lang="en-GB" err="1">
                <a:effectLst/>
                <a:latin typeface="Myriad Pro" panose="020B0503030403020204" pitchFamily="34" charset="0"/>
              </a:rPr>
              <a:t>hiligendici</a:t>
            </a:r>
            <a:r>
              <a:rPr lang="en-GB">
                <a:effectLst/>
                <a:latin typeface="Myriad Pro" panose="020B0503030403020204" pitchFamily="34" charset="0"/>
              </a:rPr>
              <a:t> </a:t>
            </a:r>
            <a:r>
              <a:rPr lang="en-GB" err="1">
                <a:effectLst/>
                <a:latin typeface="Myriad Pro" panose="020B0503030403020204" pitchFamily="34" charset="0"/>
              </a:rPr>
              <a:t>volore</a:t>
            </a:r>
            <a:r>
              <a:rPr lang="en-GB">
                <a:effectLst/>
                <a:latin typeface="Myriad Pro" panose="020B0503030403020204" pitchFamily="34" charset="0"/>
              </a:rPr>
              <a:t> </a:t>
            </a:r>
            <a:r>
              <a:rPr lang="en-GB" err="1">
                <a:effectLst/>
                <a:latin typeface="Myriad Pro" panose="020B0503030403020204" pitchFamily="34" charset="0"/>
              </a:rPr>
              <a:t>suntota</a:t>
            </a:r>
            <a:r>
              <a:rPr lang="en-GB">
                <a:effectLst/>
                <a:latin typeface="Myriad Pro" panose="020B0503030403020204" pitchFamily="34" charset="0"/>
              </a:rPr>
              <a:t> </a:t>
            </a:r>
            <a:r>
              <a:rPr lang="en-GB" err="1">
                <a:effectLst/>
                <a:latin typeface="Myriad Pro" panose="020B0503030403020204" pitchFamily="34" charset="0"/>
              </a:rPr>
              <a:t>alistis</a:t>
            </a:r>
            <a:r>
              <a:rPr lang="en-GB">
                <a:effectLst/>
                <a:latin typeface="Myriad Pro" panose="020B0503030403020204" pitchFamily="34" charset="0"/>
              </a:rPr>
              <a:t> </a:t>
            </a:r>
            <a:r>
              <a:rPr lang="en-GB" err="1">
                <a:effectLst/>
                <a:latin typeface="Myriad Pro" panose="020B0503030403020204" pitchFamily="34" charset="0"/>
              </a:rPr>
              <a:t>ipsapicidis</a:t>
            </a:r>
            <a:r>
              <a:rPr lang="en-GB">
                <a:effectLst/>
                <a:latin typeface="Myriad Pro" panose="020B0503030403020204" pitchFamily="34" charset="0"/>
              </a:rPr>
              <a:t> </a:t>
            </a:r>
            <a:r>
              <a:rPr lang="en-GB" err="1">
                <a:effectLst/>
                <a:latin typeface="Myriad Pro" panose="020B0503030403020204" pitchFamily="34" charset="0"/>
              </a:rPr>
              <a:t>autae</a:t>
            </a:r>
            <a:r>
              <a:rPr lang="en-GB">
                <a:effectLst/>
                <a:latin typeface="Myriad Pro" panose="020B0503030403020204" pitchFamily="34" charset="0"/>
              </a:rPr>
              <a:t> </a:t>
            </a:r>
            <a:r>
              <a:rPr lang="en-GB" err="1">
                <a:effectLst/>
                <a:latin typeface="Myriad Pro" panose="020B0503030403020204" pitchFamily="34" charset="0"/>
              </a:rPr>
              <a:t>sam</a:t>
            </a:r>
            <a:r>
              <a:rPr lang="en-GB">
                <a:effectLst/>
                <a:latin typeface="Myriad Pro" panose="020B0503030403020204" pitchFamily="34" charset="0"/>
              </a:rPr>
              <a:t> </a:t>
            </a:r>
            <a:r>
              <a:rPr lang="en-GB" err="1">
                <a:effectLst/>
                <a:latin typeface="Myriad Pro" panose="020B0503030403020204" pitchFamily="34" charset="0"/>
              </a:rPr>
              <a:t>eicipid</a:t>
            </a:r>
            <a:r>
              <a:rPr lang="en-GB">
                <a:effectLst/>
                <a:latin typeface="Myriad Pro" panose="020B0503030403020204" pitchFamily="34" charset="0"/>
              </a:rPr>
              <a:t> </a:t>
            </a:r>
            <a:r>
              <a:rPr lang="en-GB" err="1">
                <a:effectLst/>
                <a:latin typeface="Myriad Pro" panose="020B0503030403020204" pitchFamily="34" charset="0"/>
              </a:rPr>
              <a:t>mo</a:t>
            </a:r>
            <a:r>
              <a:rPr lang="en-GB">
                <a:effectLst/>
                <a:latin typeface="Myriad Pro" panose="020B0503030403020204" pitchFamily="34" charset="0"/>
              </a:rPr>
              <a:t> </a:t>
            </a:r>
            <a:r>
              <a:rPr lang="en-GB" err="1">
                <a:effectLst/>
                <a:latin typeface="Myriad Pro" panose="020B0503030403020204" pitchFamily="34" charset="0"/>
              </a:rPr>
              <a:t>ventis</a:t>
            </a:r>
            <a:r>
              <a:rPr lang="en-GB">
                <a:effectLst/>
                <a:latin typeface="Myriad Pro" panose="020B0503030403020204" pitchFamily="34" charset="0"/>
              </a:rPr>
              <a:t> </a:t>
            </a:r>
            <a:r>
              <a:rPr lang="en-GB" err="1">
                <a:effectLst/>
                <a:latin typeface="Myriad Pro" panose="020B0503030403020204" pitchFamily="34" charset="0"/>
              </a:rPr>
              <a:t>aliquidenis</a:t>
            </a:r>
            <a:r>
              <a:rPr lang="en-GB">
                <a:effectLst/>
                <a:latin typeface="Myriad Pro" panose="020B0503030403020204" pitchFamily="34" charset="0"/>
              </a:rPr>
              <a:t> </a:t>
            </a:r>
            <a:r>
              <a:rPr lang="en-GB" err="1">
                <a:effectLst/>
                <a:latin typeface="Myriad Pro" panose="020B0503030403020204" pitchFamily="34" charset="0"/>
              </a:rPr>
              <a:t>conet</a:t>
            </a:r>
            <a:r>
              <a:rPr lang="en-GB">
                <a:effectLst/>
                <a:latin typeface="Myriad Pro" panose="020B0503030403020204" pitchFamily="34" charset="0"/>
              </a:rPr>
              <a:t> </a:t>
            </a:r>
            <a:r>
              <a:rPr lang="en-GB" err="1">
                <a:effectLst/>
                <a:latin typeface="Myriad Pro" panose="020B0503030403020204" pitchFamily="34" charset="0"/>
              </a:rPr>
              <a:t>fuga</a:t>
            </a:r>
            <a:r>
              <a:rPr lang="en-GB">
                <a:effectLst/>
                <a:latin typeface="Myriad Pro" panose="020B0503030403020204" pitchFamily="34" charset="0"/>
              </a:rPr>
              <a:t>. </a:t>
            </a:r>
            <a:r>
              <a:rPr lang="en-GB" err="1">
                <a:effectLst/>
                <a:latin typeface="Myriad Pro" panose="020B0503030403020204" pitchFamily="34" charset="0"/>
              </a:rPr>
              <a:t>Nequame</a:t>
            </a:r>
            <a:r>
              <a:rPr lang="en-GB">
                <a:effectLst/>
                <a:latin typeface="Myriad Pro" panose="020B0503030403020204" pitchFamily="34" charset="0"/>
              </a:rPr>
              <a:t> </a:t>
            </a:r>
            <a:r>
              <a:rPr lang="en-GB" err="1">
                <a:effectLst/>
                <a:latin typeface="Myriad Pro" panose="020B0503030403020204" pitchFamily="34" charset="0"/>
              </a:rPr>
              <a:t>volorrovit</a:t>
            </a:r>
            <a:r>
              <a:rPr lang="en-GB">
                <a:effectLst/>
                <a:latin typeface="Myriad Pro" panose="020B0503030403020204" pitchFamily="34" charset="0"/>
              </a:rPr>
              <a:t> pe </a:t>
            </a:r>
            <a:r>
              <a:rPr lang="en-GB" err="1">
                <a:effectLst/>
                <a:latin typeface="Myriad Pro" panose="020B0503030403020204" pitchFamily="34" charset="0"/>
              </a:rPr>
              <a:t>aceperf</a:t>
            </a:r>
            <a:r>
              <a:rPr lang="en-GB">
                <a:effectLst/>
                <a:latin typeface="Myriad Pro" panose="020B0503030403020204" pitchFamily="34" charset="0"/>
              </a:rPr>
              <a:t> </a:t>
            </a:r>
            <a:r>
              <a:rPr lang="en-GB" err="1">
                <a:effectLst/>
                <a:latin typeface="Myriad Pro" panose="020B0503030403020204" pitchFamily="34" charset="0"/>
              </a:rPr>
              <a:t>erovit</a:t>
            </a:r>
            <a:r>
              <a:rPr lang="en-GB">
                <a:effectLst/>
                <a:latin typeface="Myriad Pro" panose="020B0503030403020204" pitchFamily="34" charset="0"/>
              </a:rPr>
              <a:t> </a:t>
            </a:r>
            <a:r>
              <a:rPr lang="en-GB" err="1">
                <a:effectLst/>
                <a:latin typeface="Myriad Pro" panose="020B0503030403020204" pitchFamily="34" charset="0"/>
              </a:rPr>
              <a:t>officid</a:t>
            </a:r>
            <a:r>
              <a:rPr lang="en-GB">
                <a:effectLst/>
                <a:latin typeface="Myriad Pro" panose="020B0503030403020204" pitchFamily="34" charset="0"/>
              </a:rPr>
              <a:t> que </a:t>
            </a:r>
            <a:r>
              <a:rPr lang="en-GB" err="1">
                <a:effectLst/>
                <a:latin typeface="Myriad Pro" panose="020B0503030403020204" pitchFamily="34" charset="0"/>
              </a:rPr>
              <a:t>restiuntiam</a:t>
            </a:r>
            <a:r>
              <a:rPr lang="en-GB">
                <a:effectLst/>
                <a:latin typeface="Myriad Pro" panose="020B0503030403020204" pitchFamily="34" charset="0"/>
              </a:rPr>
              <a:t> </a:t>
            </a:r>
            <a:r>
              <a:rPr lang="en-GB" err="1">
                <a:effectLst/>
                <a:latin typeface="Myriad Pro" panose="020B0503030403020204" pitchFamily="34" charset="0"/>
              </a:rPr>
              <a:t>volest</a:t>
            </a:r>
            <a:r>
              <a:rPr lang="en-GB">
                <a:effectLst/>
                <a:latin typeface="Myriad Pro" panose="020B0503030403020204" pitchFamily="34" charset="0"/>
              </a:rPr>
              <a:t>, </a:t>
            </a:r>
            <a:r>
              <a:rPr lang="en-GB" err="1">
                <a:effectLst/>
                <a:latin typeface="Myriad Pro" panose="020B0503030403020204" pitchFamily="34" charset="0"/>
              </a:rPr>
              <a:t>iumquatur</a:t>
            </a:r>
            <a:r>
              <a:rPr lang="en-GB">
                <a:effectLst/>
                <a:latin typeface="Myriad Pro" panose="020B0503030403020204" pitchFamily="34" charset="0"/>
              </a:rPr>
              <a:t> </a:t>
            </a:r>
            <a:r>
              <a:rPr lang="en-GB" err="1">
                <a:effectLst/>
                <a:latin typeface="Myriad Pro" panose="020B0503030403020204" pitchFamily="34" charset="0"/>
              </a:rPr>
              <a:t>sitatec</a:t>
            </a:r>
            <a:r>
              <a:rPr lang="en-GB">
                <a:effectLst/>
                <a:latin typeface="Myriad Pro" panose="020B0503030403020204" pitchFamily="34" charset="0"/>
              </a:rPr>
              <a:t> </a:t>
            </a:r>
            <a:r>
              <a:rPr lang="en-GB" err="1">
                <a:effectLst/>
                <a:latin typeface="Myriad Pro" panose="020B0503030403020204" pitchFamily="34" charset="0"/>
              </a:rPr>
              <a:t>temost</a:t>
            </a:r>
            <a:r>
              <a:rPr lang="en-GB">
                <a:effectLst/>
                <a:latin typeface="Myriad Pro" panose="020B0503030403020204" pitchFamily="34" charset="0"/>
              </a:rPr>
              <a:t> </a:t>
            </a:r>
            <a:r>
              <a:rPr lang="en-GB" err="1">
                <a:effectLst/>
                <a:latin typeface="Myriad Pro" panose="020B0503030403020204" pitchFamily="34" charset="0"/>
              </a:rPr>
              <a:t>enis</a:t>
            </a:r>
            <a:r>
              <a:rPr lang="en-GB">
                <a:effectLst/>
                <a:latin typeface="Myriad Pro" panose="020B0503030403020204" pitchFamily="34" charset="0"/>
              </a:rPr>
              <a:t> </a:t>
            </a:r>
            <a:r>
              <a:rPr lang="en-GB" err="1">
                <a:effectLst/>
                <a:latin typeface="Myriad Pro" panose="020B0503030403020204" pitchFamily="34" charset="0"/>
              </a:rPr>
              <a:t>aut</a:t>
            </a:r>
            <a:r>
              <a:rPr lang="en-GB">
                <a:effectLst/>
                <a:latin typeface="Myriad Pro" panose="020B0503030403020204" pitchFamily="34" charset="0"/>
              </a:rPr>
              <a:t> </a:t>
            </a:r>
            <a:r>
              <a:rPr lang="en-GB" err="1">
                <a:effectLst/>
                <a:latin typeface="Myriad Pro" panose="020B0503030403020204" pitchFamily="34" charset="0"/>
              </a:rPr>
              <a:t>dollab</a:t>
            </a:r>
            <a:r>
              <a:rPr lang="en-GB">
                <a:effectLst/>
                <a:latin typeface="Myriad Pro" panose="020B0503030403020204" pitchFamily="34" charset="0"/>
              </a:rPr>
              <a:t> </a:t>
            </a:r>
            <a:r>
              <a:rPr lang="en-GB" err="1">
                <a:effectLst/>
                <a:latin typeface="Myriad Pro" panose="020B0503030403020204" pitchFamily="34" charset="0"/>
              </a:rPr>
              <a:t>ipit</a:t>
            </a:r>
            <a:r>
              <a:rPr lang="en-GB">
                <a:effectLst/>
                <a:latin typeface="Myriad Pro" panose="020B0503030403020204" pitchFamily="34" charset="0"/>
              </a:rPr>
              <a:t> </a:t>
            </a:r>
            <a:r>
              <a:rPr lang="en-GB" err="1">
                <a:effectLst/>
                <a:latin typeface="Myriad Pro" panose="020B0503030403020204" pitchFamily="34" charset="0"/>
              </a:rPr>
              <a:t>vendist</a:t>
            </a:r>
            <a:r>
              <a:rPr lang="en-GB">
                <a:effectLst/>
                <a:latin typeface="Myriad Pro" panose="020B0503030403020204" pitchFamily="34" charset="0"/>
              </a:rPr>
              <a:t> </a:t>
            </a:r>
            <a:r>
              <a:rPr lang="en-GB" err="1">
                <a:effectLst/>
                <a:latin typeface="Myriad Pro" panose="020B0503030403020204" pitchFamily="34" charset="0"/>
              </a:rPr>
              <a:t>aliscipsus</a:t>
            </a:r>
            <a:r>
              <a:rPr lang="en-GB">
                <a:effectLst/>
                <a:latin typeface="Myriad Pro" panose="020B0503030403020204" pitchFamily="34" charset="0"/>
              </a:rPr>
              <a:t> </a:t>
            </a:r>
            <a:r>
              <a:rPr lang="en-GB" err="1">
                <a:effectLst/>
                <a:latin typeface="Myriad Pro" panose="020B0503030403020204" pitchFamily="34" charset="0"/>
              </a:rPr>
              <a:t>eture</a:t>
            </a:r>
            <a:r>
              <a:rPr lang="en-GB">
                <a:effectLst/>
                <a:latin typeface="Myriad Pro" panose="020B0503030403020204" pitchFamily="34" charset="0"/>
              </a:rPr>
              <a:t> est.</a:t>
            </a:r>
          </a:p>
        </p:txBody>
      </p:sp>
      <p:sp>
        <p:nvSpPr>
          <p:cNvPr id="8" name="Text Placeholder 9">
            <a:extLst>
              <a:ext uri="{FF2B5EF4-FFF2-40B4-BE49-F238E27FC236}">
                <a16:creationId xmlns:a16="http://schemas.microsoft.com/office/drawing/2014/main" id="{13A30019-5B13-B1B8-A8FE-CD61D3B74414}"/>
              </a:ext>
            </a:extLst>
          </p:cNvPr>
          <p:cNvSpPr>
            <a:spLocks noGrp="1"/>
          </p:cNvSpPr>
          <p:nvPr>
            <p:ph type="body" sz="quarter" idx="11"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a:t>SLIDE TITLE GILL</a:t>
            </a:r>
          </a:p>
        </p:txBody>
      </p:sp>
    </p:spTree>
    <p:extLst>
      <p:ext uri="{BB962C8B-B14F-4D97-AF65-F5344CB8AC3E}">
        <p14:creationId xmlns:p14="http://schemas.microsoft.com/office/powerpoint/2010/main" val="12018388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10.png"/><Relationship Id="rId2" Type="http://schemas.openxmlformats.org/officeDocument/2006/relationships/slideLayout" Target="../slideLayouts/slideLayout12.xml"/><Relationship Id="rId16" Type="http://schemas.openxmlformats.org/officeDocument/2006/relationships/theme" Target="../theme/theme1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1.xml"/><Relationship Id="rId1" Type="http://schemas.openxmlformats.org/officeDocument/2006/relationships/slideLayout" Target="../slideLayouts/slideLayout2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2.xml"/><Relationship Id="rId1" Type="http://schemas.openxmlformats.org/officeDocument/2006/relationships/slideLayout" Target="../slideLayouts/slideLayout2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3.xml"/><Relationship Id="rId1" Type="http://schemas.openxmlformats.org/officeDocument/2006/relationships/slideLayout" Target="../slideLayouts/slideLayout28.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4.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ed and grey abstract background&#10;&#10;Description automatically generated">
            <a:extLst>
              <a:ext uri="{FF2B5EF4-FFF2-40B4-BE49-F238E27FC236}">
                <a16:creationId xmlns:a16="http://schemas.microsoft.com/office/drawing/2014/main" id="{4DA0F2AA-467A-04C1-24F5-B1054F99A6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6713146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black rectangle with red border&#10;&#10;Description automatically generated">
            <a:extLst>
              <a:ext uri="{FF2B5EF4-FFF2-40B4-BE49-F238E27FC236}">
                <a16:creationId xmlns:a16="http://schemas.microsoft.com/office/drawing/2014/main" id="{E941807E-381A-5E01-9BE3-B44E8637407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5770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ed and white background&#10;&#10;Description automatically generated">
            <a:extLst>
              <a:ext uri="{FF2B5EF4-FFF2-40B4-BE49-F238E27FC236}">
                <a16:creationId xmlns:a16="http://schemas.microsoft.com/office/drawing/2014/main" id="{1EF39454-4A91-C798-A310-CE01EB2584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4734475"/>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ed and white rectangle&#10;&#10;Description automatically generated">
            <a:extLst>
              <a:ext uri="{FF2B5EF4-FFF2-40B4-BE49-F238E27FC236}">
                <a16:creationId xmlns:a16="http://schemas.microsoft.com/office/drawing/2014/main" id="{3632EB29-ED90-8FA4-58B6-6C1F059E59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8852150"/>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ed and white background&#10;&#10;Description automatically generated">
            <a:extLst>
              <a:ext uri="{FF2B5EF4-FFF2-40B4-BE49-F238E27FC236}">
                <a16:creationId xmlns:a16="http://schemas.microsoft.com/office/drawing/2014/main" id="{BB2A3FA7-F305-CE64-9F76-6729D1C60D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4372176"/>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ed background with white text&#10;&#10;Description automatically generated">
            <a:extLst>
              <a:ext uri="{FF2B5EF4-FFF2-40B4-BE49-F238E27FC236}">
                <a16:creationId xmlns:a16="http://schemas.microsoft.com/office/drawing/2014/main" id="{DDFE127E-1724-1242-3A24-CEDF8C796D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2399341"/>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red and black background with white text&#10;&#10;Description automatically generated">
            <a:extLst>
              <a:ext uri="{FF2B5EF4-FFF2-40B4-BE49-F238E27FC236}">
                <a16:creationId xmlns:a16="http://schemas.microsoft.com/office/drawing/2014/main" id="{4FEE9A50-A7C6-723B-15E2-3A8464C224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511296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ed background with a white circle&#10;&#10;Description automatically generated">
            <a:extLst>
              <a:ext uri="{FF2B5EF4-FFF2-40B4-BE49-F238E27FC236}">
                <a16:creationId xmlns:a16="http://schemas.microsoft.com/office/drawing/2014/main" id="{37EDD926-609E-9AFA-DE77-F2A360BFA9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623986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hite and grey shapes&#10;&#10;Description automatically generated with medium confidence">
            <a:extLst>
              <a:ext uri="{FF2B5EF4-FFF2-40B4-BE49-F238E27FC236}">
                <a16:creationId xmlns:a16="http://schemas.microsoft.com/office/drawing/2014/main" id="{8F8AB8C8-89E6-5BA9-5AEA-73166971BE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9629848"/>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ed and black background&#10;&#10;Description automatically generated">
            <a:extLst>
              <a:ext uri="{FF2B5EF4-FFF2-40B4-BE49-F238E27FC236}">
                <a16:creationId xmlns:a16="http://schemas.microsoft.com/office/drawing/2014/main" id="{31503CE7-D7C8-61D6-0F92-50160831A0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431254"/>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ed ball with white arrow on top&#10;&#10;Description automatically generated">
            <a:extLst>
              <a:ext uri="{FF2B5EF4-FFF2-40B4-BE49-F238E27FC236}">
                <a16:creationId xmlns:a16="http://schemas.microsoft.com/office/drawing/2014/main" id="{24F8ED0B-C2F4-8926-6322-DCFEA1C5B5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161069"/>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black and red background&#10;&#10;Description automatically generated">
            <a:extLst>
              <a:ext uri="{FF2B5EF4-FFF2-40B4-BE49-F238E27FC236}">
                <a16:creationId xmlns:a16="http://schemas.microsoft.com/office/drawing/2014/main" id="{D7F9B106-589A-605B-0F81-8A65DD552A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0191121"/>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black background with a black square&#10;&#10;Description automatically generated with medium confidence">
            <a:extLst>
              <a:ext uri="{FF2B5EF4-FFF2-40B4-BE49-F238E27FC236}">
                <a16:creationId xmlns:a16="http://schemas.microsoft.com/office/drawing/2014/main" id="{655649EC-F15A-06DB-FA69-D079DB3A47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4971390"/>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black and red background&#10;&#10;Description automatically generated">
            <a:extLst>
              <a:ext uri="{FF2B5EF4-FFF2-40B4-BE49-F238E27FC236}">
                <a16:creationId xmlns:a16="http://schemas.microsoft.com/office/drawing/2014/main" id="{EB5A8EDD-6F38-E9F6-CC77-4A16575E51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613091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www.bit.ly/CALPPaymentSolutions" TargetMode="External"/><Relationship Id="rId2" Type="http://schemas.openxmlformats.org/officeDocument/2006/relationships/image" Target="../media/image64.png"/><Relationship Id="rId1" Type="http://schemas.openxmlformats.org/officeDocument/2006/relationships/slideLayout" Target="../slideLayouts/slideLayout15.xml"/><Relationship Id="rId4" Type="http://schemas.openxmlformats.org/officeDocument/2006/relationships/hyperlink" Target="https://www.calpnetwork.org/publication/payment-solutions-for-cva-implementer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55.png"/><Relationship Id="rId3" Type="http://schemas.openxmlformats.org/officeDocument/2006/relationships/image" Target="../media/image32.png"/><Relationship Id="rId21" Type="http://schemas.openxmlformats.org/officeDocument/2006/relationships/image" Target="../media/image50.jpe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29" Type="http://schemas.openxmlformats.org/officeDocument/2006/relationships/image" Target="../media/image58.png"/><Relationship Id="rId1" Type="http://schemas.openxmlformats.org/officeDocument/2006/relationships/slideLayout" Target="../slideLayouts/slideLayout11.xml"/><Relationship Id="rId6" Type="http://schemas.openxmlformats.org/officeDocument/2006/relationships/image" Target="../media/image35.jpeg"/><Relationship Id="rId11" Type="http://schemas.openxmlformats.org/officeDocument/2006/relationships/image" Target="../media/image40.png"/><Relationship Id="rId24" Type="http://schemas.openxmlformats.org/officeDocument/2006/relationships/image" Target="../media/image53.jpe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jpeg"/><Relationship Id="rId28" Type="http://schemas.openxmlformats.org/officeDocument/2006/relationships/image" Target="../media/image57.jpeg"/><Relationship Id="rId10" Type="http://schemas.openxmlformats.org/officeDocument/2006/relationships/image" Target="../media/image39.png"/><Relationship Id="rId19" Type="http://schemas.openxmlformats.org/officeDocument/2006/relationships/image" Target="../media/image48.jpeg"/><Relationship Id="rId31" Type="http://schemas.openxmlformats.org/officeDocument/2006/relationships/image" Target="../media/image60.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png"/><Relationship Id="rId22" Type="http://schemas.openxmlformats.org/officeDocument/2006/relationships/image" Target="../media/image51.jpeg"/><Relationship Id="rId27" Type="http://schemas.openxmlformats.org/officeDocument/2006/relationships/image" Target="../media/image56.png"/><Relationship Id="rId30" Type="http://schemas.openxmlformats.org/officeDocument/2006/relationships/image" Target="../media/image5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ED0C-1EC1-D911-8FCF-82BEC470F034}"/>
              </a:ext>
            </a:extLst>
          </p:cNvPr>
          <p:cNvSpPr>
            <a:spLocks noGrp="1"/>
          </p:cNvSpPr>
          <p:nvPr>
            <p:ph type="ctrTitle"/>
          </p:nvPr>
        </p:nvSpPr>
        <p:spPr>
          <a:xfrm>
            <a:off x="132807" y="770687"/>
            <a:ext cx="7202326" cy="1021976"/>
          </a:xfrm>
        </p:spPr>
        <p:txBody>
          <a:bodyPr lIns="91440" tIns="45720" rIns="91440" bIns="45720" anchor="t"/>
          <a:lstStyle/>
          <a:p>
            <a:r>
              <a:rPr lang="en-US" sz="5400">
                <a:ea typeface="Calibri Light"/>
                <a:cs typeface="Calibri Light"/>
              </a:rPr>
              <a:t>Payment Solutions for CVA Implementers</a:t>
            </a:r>
            <a:endParaRPr lang="en-US"/>
          </a:p>
        </p:txBody>
      </p:sp>
      <p:sp>
        <p:nvSpPr>
          <p:cNvPr id="4" name="Text Placeholder 3">
            <a:extLst>
              <a:ext uri="{FF2B5EF4-FFF2-40B4-BE49-F238E27FC236}">
                <a16:creationId xmlns:a16="http://schemas.microsoft.com/office/drawing/2014/main" id="{74AC4D39-86DA-B6B2-BCC4-EA20CAACB77A}"/>
              </a:ext>
            </a:extLst>
          </p:cNvPr>
          <p:cNvSpPr>
            <a:spLocks noGrp="1"/>
          </p:cNvSpPr>
          <p:nvPr>
            <p:ph type="body" sz="quarter" idx="10"/>
          </p:nvPr>
        </p:nvSpPr>
        <p:spPr>
          <a:xfrm>
            <a:off x="792684" y="3837512"/>
            <a:ext cx="6613151" cy="1608137"/>
          </a:xfrm>
        </p:spPr>
        <p:txBody>
          <a:bodyPr lIns="91440" tIns="45720" rIns="91440" bIns="45720" anchor="t">
            <a:normAutofit/>
          </a:bodyPr>
          <a:lstStyle/>
          <a:p>
            <a:endParaRPr lang="en-US">
              <a:latin typeface="Gill Sans MT"/>
            </a:endParaRPr>
          </a:p>
          <a:p>
            <a:endParaRPr lang="en-US">
              <a:latin typeface="Gill Sans MT"/>
            </a:endParaRPr>
          </a:p>
          <a:p>
            <a:r>
              <a:rPr lang="en-US">
                <a:latin typeface="Gill Sans MT"/>
              </a:rPr>
              <a:t>31st January 2024</a:t>
            </a:r>
            <a:endParaRPr lang="en-US"/>
          </a:p>
        </p:txBody>
      </p:sp>
    </p:spTree>
    <p:extLst>
      <p:ext uri="{BB962C8B-B14F-4D97-AF65-F5344CB8AC3E}">
        <p14:creationId xmlns:p14="http://schemas.microsoft.com/office/powerpoint/2010/main" val="2607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3FE29C-423F-189E-0BDF-685FA1B5D5FE}"/>
              </a:ext>
            </a:extLst>
          </p:cNvPr>
          <p:cNvSpPr>
            <a:spLocks noGrp="1"/>
          </p:cNvSpPr>
          <p:nvPr>
            <p:ph type="body" sz="quarter" idx="12"/>
          </p:nvPr>
        </p:nvSpPr>
        <p:spPr>
          <a:xfrm>
            <a:off x="1210054" y="1816822"/>
            <a:ext cx="4371596" cy="6585393"/>
          </a:xfrm>
        </p:spPr>
        <p:txBody>
          <a:bodyPr wrap="square" lIns="91440" tIns="45720" rIns="91440" bIns="45720" numCol="1" spcCol="1080000" anchor="t">
            <a:spAutoFit/>
          </a:bodyPr>
          <a:lstStyle/>
          <a:p>
            <a:pPr marL="0" indent="0">
              <a:lnSpc>
                <a:spcPct val="100000"/>
              </a:lnSpc>
              <a:spcBef>
                <a:spcPts val="0"/>
              </a:spcBef>
              <a:spcAft>
                <a:spcPts val="6000"/>
              </a:spcAft>
              <a:buNone/>
            </a:pPr>
            <a:r>
              <a:rPr lang="en-US" sz="2400">
                <a:latin typeface="Gill Sans MT" panose="020B0502020104020203" pitchFamily="34" charset="0"/>
                <a:cs typeface="gill sans"/>
              </a:rPr>
              <a:t>Choice benefits all</a:t>
            </a:r>
          </a:p>
          <a:p>
            <a:pPr marL="0" indent="0">
              <a:lnSpc>
                <a:spcPct val="100000"/>
              </a:lnSpc>
              <a:spcBef>
                <a:spcPts val="0"/>
              </a:spcBef>
              <a:spcAft>
                <a:spcPts val="4000"/>
              </a:spcAft>
              <a:buNone/>
            </a:pPr>
            <a:r>
              <a:rPr lang="en-US" sz="2400">
                <a:latin typeface="Gill Sans MT" panose="020B0502020104020203" pitchFamily="34" charset="0"/>
                <a:cs typeface="gill sans"/>
              </a:rPr>
              <a:t>Build a dynamic, layered blend of payment solutions</a:t>
            </a:r>
          </a:p>
          <a:p>
            <a:pPr marL="0" indent="0">
              <a:lnSpc>
                <a:spcPct val="100000"/>
              </a:lnSpc>
              <a:spcBef>
                <a:spcPts val="0"/>
              </a:spcBef>
              <a:spcAft>
                <a:spcPts val="6000"/>
              </a:spcAft>
              <a:buNone/>
            </a:pPr>
            <a:r>
              <a:rPr lang="en-US" sz="2400">
                <a:latin typeface="Gill Sans MT" panose="020B0502020104020203" pitchFamily="34" charset="0"/>
                <a:cs typeface="gill sans"/>
              </a:rPr>
              <a:t>Select PSPs based on recipients’ perspectives</a:t>
            </a:r>
          </a:p>
          <a:p>
            <a:pPr marL="0" indent="0">
              <a:lnSpc>
                <a:spcPct val="100000"/>
              </a:lnSpc>
              <a:spcBef>
                <a:spcPts val="0"/>
              </a:spcBef>
              <a:spcAft>
                <a:spcPts val="6000"/>
              </a:spcAft>
              <a:buNone/>
            </a:pPr>
            <a:endParaRPr lang="en-US" sz="2400">
              <a:latin typeface="Gill Sans MT" panose="020B0502020104020203" pitchFamily="34" charset="0"/>
              <a:cs typeface="gill sans"/>
            </a:endParaRPr>
          </a:p>
          <a:p>
            <a:pPr marL="0" indent="0">
              <a:lnSpc>
                <a:spcPct val="100000"/>
              </a:lnSpc>
              <a:spcBef>
                <a:spcPts val="0"/>
              </a:spcBef>
              <a:spcAft>
                <a:spcPts val="1000"/>
              </a:spcAft>
              <a:buNone/>
            </a:pPr>
            <a:endParaRPr lang="en-US" sz="2400">
              <a:latin typeface="Gill Sans MT" panose="020B0502020104020203" pitchFamily="34" charset="0"/>
              <a:cs typeface="gill sans"/>
            </a:endParaRPr>
          </a:p>
          <a:p>
            <a:pPr marL="0" indent="0">
              <a:lnSpc>
                <a:spcPct val="100000"/>
              </a:lnSpc>
              <a:spcBef>
                <a:spcPts val="0"/>
              </a:spcBef>
              <a:spcAft>
                <a:spcPts val="1000"/>
              </a:spcAft>
              <a:buNone/>
            </a:pPr>
            <a:endParaRPr lang="en-US" sz="2400">
              <a:latin typeface="Gill Sans MT" panose="020B0502020104020203" pitchFamily="34" charset="0"/>
              <a:cs typeface="gill sans"/>
            </a:endParaRPr>
          </a:p>
          <a:p>
            <a:pPr marL="0" indent="0">
              <a:buNone/>
            </a:pPr>
            <a:endParaRPr lang="en-US" sz="2400">
              <a:latin typeface="Gill Sans MT" panose="020B0502020104020203" pitchFamily="34" charset="0"/>
            </a:endParaRPr>
          </a:p>
        </p:txBody>
      </p:sp>
      <p:pic>
        <p:nvPicPr>
          <p:cNvPr id="5" name="Picture 4" descr="A red check mark in a square&#10;&#10;Description automatically generated">
            <a:extLst>
              <a:ext uri="{FF2B5EF4-FFF2-40B4-BE49-F238E27FC236}">
                <a16:creationId xmlns:a16="http://schemas.microsoft.com/office/drawing/2014/main" id="{181FFAA2-4910-2B30-4BDA-0BEE03847E7E}"/>
              </a:ext>
            </a:extLst>
          </p:cNvPr>
          <p:cNvPicPr>
            <a:picLocks noChangeAspect="1"/>
          </p:cNvPicPr>
          <p:nvPr/>
        </p:nvPicPr>
        <p:blipFill>
          <a:blip r:embed="rId2"/>
          <a:stretch>
            <a:fillRect/>
          </a:stretch>
        </p:blipFill>
        <p:spPr>
          <a:xfrm>
            <a:off x="517006" y="4299871"/>
            <a:ext cx="713458" cy="713458"/>
          </a:xfrm>
          <a:prstGeom prst="rect">
            <a:avLst/>
          </a:prstGeom>
        </p:spPr>
      </p:pic>
      <p:pic>
        <p:nvPicPr>
          <p:cNvPr id="6" name="Picture 5" descr="A red check mark in a square&#10;&#10;Description automatically generated">
            <a:extLst>
              <a:ext uri="{FF2B5EF4-FFF2-40B4-BE49-F238E27FC236}">
                <a16:creationId xmlns:a16="http://schemas.microsoft.com/office/drawing/2014/main" id="{26FA7C7D-F89C-9119-7A2A-378127B66BB2}"/>
              </a:ext>
            </a:extLst>
          </p:cNvPr>
          <p:cNvPicPr>
            <a:picLocks noChangeAspect="1"/>
          </p:cNvPicPr>
          <p:nvPr/>
        </p:nvPicPr>
        <p:blipFill>
          <a:blip r:embed="rId2"/>
          <a:stretch>
            <a:fillRect/>
          </a:stretch>
        </p:blipFill>
        <p:spPr>
          <a:xfrm>
            <a:off x="493450" y="3024646"/>
            <a:ext cx="713458" cy="713458"/>
          </a:xfrm>
          <a:prstGeom prst="rect">
            <a:avLst/>
          </a:prstGeom>
        </p:spPr>
      </p:pic>
      <p:pic>
        <p:nvPicPr>
          <p:cNvPr id="7" name="Picture 6" descr="A red check mark in a square&#10;&#10;Description automatically generated">
            <a:extLst>
              <a:ext uri="{FF2B5EF4-FFF2-40B4-BE49-F238E27FC236}">
                <a16:creationId xmlns:a16="http://schemas.microsoft.com/office/drawing/2014/main" id="{EFCF3A08-45D9-2EDF-6FCD-694EFF452AFA}"/>
              </a:ext>
            </a:extLst>
          </p:cNvPr>
          <p:cNvPicPr>
            <a:picLocks noChangeAspect="1"/>
          </p:cNvPicPr>
          <p:nvPr/>
        </p:nvPicPr>
        <p:blipFill>
          <a:blip r:embed="rId2"/>
          <a:stretch>
            <a:fillRect/>
          </a:stretch>
        </p:blipFill>
        <p:spPr>
          <a:xfrm>
            <a:off x="493450" y="1718277"/>
            <a:ext cx="713458" cy="713458"/>
          </a:xfrm>
          <a:prstGeom prst="rect">
            <a:avLst/>
          </a:prstGeom>
        </p:spPr>
      </p:pic>
      <p:sp>
        <p:nvSpPr>
          <p:cNvPr id="10" name="Text Placeholder 2">
            <a:extLst>
              <a:ext uri="{FF2B5EF4-FFF2-40B4-BE49-F238E27FC236}">
                <a16:creationId xmlns:a16="http://schemas.microsoft.com/office/drawing/2014/main" id="{DEA671C2-A354-C0CF-E34F-2FA29B0CC19D}"/>
              </a:ext>
            </a:extLst>
          </p:cNvPr>
          <p:cNvSpPr txBox="1">
            <a:spLocks/>
          </p:cNvSpPr>
          <p:nvPr/>
        </p:nvSpPr>
        <p:spPr>
          <a:xfrm>
            <a:off x="1012825" y="914400"/>
            <a:ext cx="4454525" cy="82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kern="1200">
                <a:solidFill>
                  <a:srgbClr val="000000"/>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400"/>
              <a:t>Recommendations</a:t>
            </a:r>
            <a:endParaRPr lang="en-US" sz="4400"/>
          </a:p>
        </p:txBody>
      </p:sp>
      <p:sp>
        <p:nvSpPr>
          <p:cNvPr id="8" name="Text Placeholder 2">
            <a:extLst>
              <a:ext uri="{FF2B5EF4-FFF2-40B4-BE49-F238E27FC236}">
                <a16:creationId xmlns:a16="http://schemas.microsoft.com/office/drawing/2014/main" id="{08FEA0EA-18A5-7947-58DB-FB456CFFBA3B}"/>
              </a:ext>
            </a:extLst>
          </p:cNvPr>
          <p:cNvSpPr txBox="1">
            <a:spLocks/>
          </p:cNvSpPr>
          <p:nvPr/>
        </p:nvSpPr>
        <p:spPr>
          <a:xfrm>
            <a:off x="8206343" y="1863388"/>
            <a:ext cx="3996938" cy="4703173"/>
          </a:xfrm>
          <a:prstGeom prst="rect">
            <a:avLst/>
          </a:prstGeom>
        </p:spPr>
        <p:txBody>
          <a:bodyPr lIns="91440" tIns="45720" rIns="91440" bIns="45720" anchor="t"/>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US" sz="2400" b="1">
              <a:latin typeface="Gill Sans MT" panose="020B0502020104020203" pitchFamily="34" charset="0"/>
              <a:cs typeface="gill sans"/>
            </a:endParaRPr>
          </a:p>
          <a:p>
            <a:pPr marL="0" indent="0">
              <a:lnSpc>
                <a:spcPct val="100000"/>
              </a:lnSpc>
              <a:spcBef>
                <a:spcPts val="0"/>
              </a:spcBef>
              <a:spcAft>
                <a:spcPts val="1000"/>
              </a:spcAft>
              <a:buFont typeface="Arial" panose="020B0604020202020204" pitchFamily="34" charset="0"/>
              <a:buNone/>
            </a:pPr>
            <a:endParaRPr lang="en-US" sz="2400" b="1">
              <a:latin typeface="Gill Sans MT" panose="020B0502020104020203" pitchFamily="34" charset="0"/>
              <a:cs typeface="gill sans"/>
            </a:endParaRPr>
          </a:p>
          <a:p>
            <a:pPr marL="0" indent="0">
              <a:lnSpc>
                <a:spcPct val="100000"/>
              </a:lnSpc>
              <a:spcBef>
                <a:spcPts val="0"/>
              </a:spcBef>
              <a:spcAft>
                <a:spcPts val="1000"/>
              </a:spcAft>
              <a:buFont typeface="Arial" panose="020B0604020202020204" pitchFamily="34" charset="0"/>
              <a:buNone/>
            </a:pPr>
            <a:endParaRPr lang="en-US" sz="2400" b="1">
              <a:latin typeface="Gill Sans MT" panose="020B0502020104020203" pitchFamily="34" charset="0"/>
              <a:cs typeface="gill sans"/>
            </a:endParaRPr>
          </a:p>
          <a:p>
            <a:pPr marL="0" indent="0">
              <a:lnSpc>
                <a:spcPct val="100000"/>
              </a:lnSpc>
              <a:spcBef>
                <a:spcPts val="0"/>
              </a:spcBef>
              <a:spcAft>
                <a:spcPts val="1000"/>
              </a:spcAft>
              <a:buFont typeface="Arial" panose="020B0604020202020204" pitchFamily="34" charset="0"/>
              <a:buNone/>
            </a:pPr>
            <a:endParaRPr lang="en-US" sz="2400" b="1">
              <a:latin typeface="Gill Sans MT" panose="020B0502020104020203" pitchFamily="34" charset="0"/>
              <a:cs typeface="gill sans"/>
            </a:endParaRPr>
          </a:p>
          <a:p>
            <a:pPr marL="0" indent="0">
              <a:lnSpc>
                <a:spcPct val="100000"/>
              </a:lnSpc>
              <a:spcBef>
                <a:spcPts val="0"/>
              </a:spcBef>
              <a:spcAft>
                <a:spcPts val="1000"/>
              </a:spcAft>
              <a:buFont typeface="Arial" panose="020B0604020202020204" pitchFamily="34" charset="0"/>
              <a:buNone/>
            </a:pPr>
            <a:endParaRPr lang="en-US" sz="2400" b="1">
              <a:latin typeface="Gill Sans MT" panose="020B0502020104020203" pitchFamily="34" charset="0"/>
              <a:cs typeface="gill sans"/>
            </a:endParaRPr>
          </a:p>
          <a:p>
            <a:pPr marL="0" indent="0">
              <a:lnSpc>
                <a:spcPct val="100000"/>
              </a:lnSpc>
              <a:spcBef>
                <a:spcPts val="0"/>
              </a:spcBef>
              <a:spcAft>
                <a:spcPts val="1000"/>
              </a:spcAft>
              <a:buFont typeface="Arial" panose="020B0604020202020204" pitchFamily="34" charset="0"/>
              <a:buNone/>
            </a:pPr>
            <a:endParaRPr lang="en-US" sz="2400" b="1">
              <a:latin typeface="Gill Sans MT" panose="020B0502020104020203" pitchFamily="34" charset="0"/>
              <a:cs typeface="gill sans"/>
            </a:endParaRPr>
          </a:p>
          <a:p>
            <a:pPr marL="0" indent="0">
              <a:buFont typeface="Arial" panose="020B0604020202020204" pitchFamily="34" charset="0"/>
              <a:buNone/>
            </a:pPr>
            <a:endParaRPr lang="en-US" sz="2400" b="1">
              <a:latin typeface="Gill Sans MT" panose="020B0502020104020203" pitchFamily="34" charset="0"/>
            </a:endParaRPr>
          </a:p>
        </p:txBody>
      </p:sp>
      <p:sp>
        <p:nvSpPr>
          <p:cNvPr id="20" name="TextBox 19">
            <a:extLst>
              <a:ext uri="{FF2B5EF4-FFF2-40B4-BE49-F238E27FC236}">
                <a16:creationId xmlns:a16="http://schemas.microsoft.com/office/drawing/2014/main" id="{D674B4F9-B3D7-E0E9-C67A-AE8E7722849E}"/>
              </a:ext>
            </a:extLst>
          </p:cNvPr>
          <p:cNvSpPr txBox="1"/>
          <p:nvPr/>
        </p:nvSpPr>
        <p:spPr>
          <a:xfrm>
            <a:off x="7040562" y="1826347"/>
            <a:ext cx="4371596" cy="3429144"/>
          </a:xfrm>
          <a:prstGeom prst="rect">
            <a:avLst/>
          </a:prstGeom>
          <a:noFill/>
        </p:spPr>
        <p:txBody>
          <a:bodyPr wrap="square">
            <a:spAutoFit/>
          </a:bodyPr>
          <a:lstStyle/>
          <a:p>
            <a:pPr marL="0" indent="0">
              <a:lnSpc>
                <a:spcPct val="100000"/>
              </a:lnSpc>
              <a:spcBef>
                <a:spcPts val="0"/>
              </a:spcBef>
              <a:spcAft>
                <a:spcPts val="7000"/>
              </a:spcAft>
              <a:buNone/>
            </a:pPr>
            <a:r>
              <a:rPr lang="en-US" sz="2400">
                <a:latin typeface="Gill Sans MT" panose="020B0502020104020203" pitchFamily="34" charset="0"/>
                <a:cs typeface="gill sans"/>
              </a:rPr>
              <a:t>Connect, collaborate and partner</a:t>
            </a:r>
          </a:p>
          <a:p>
            <a:pPr marL="0" indent="0">
              <a:lnSpc>
                <a:spcPct val="100000"/>
              </a:lnSpc>
              <a:spcBef>
                <a:spcPts val="0"/>
              </a:spcBef>
              <a:spcAft>
                <a:spcPts val="6500"/>
              </a:spcAft>
              <a:buNone/>
            </a:pPr>
            <a:r>
              <a:rPr lang="en-US" sz="2400">
                <a:latin typeface="Gill Sans MT" panose="020B0502020104020203" pitchFamily="34" charset="0"/>
                <a:cs typeface="gill sans"/>
              </a:rPr>
              <a:t>Prepare for complexity</a:t>
            </a:r>
          </a:p>
          <a:p>
            <a:pPr marL="0" indent="0">
              <a:lnSpc>
                <a:spcPct val="100000"/>
              </a:lnSpc>
              <a:spcBef>
                <a:spcPts val="0"/>
              </a:spcBef>
              <a:spcAft>
                <a:spcPts val="6000"/>
              </a:spcAft>
              <a:buNone/>
            </a:pPr>
            <a:r>
              <a:rPr lang="en-US" sz="2400">
                <a:latin typeface="Gill Sans MT" panose="020B0502020104020203" pitchFamily="34" charset="0"/>
                <a:cs typeface="gill sans"/>
              </a:rPr>
              <a:t>Seek alignment with a locally-led response</a:t>
            </a:r>
          </a:p>
        </p:txBody>
      </p:sp>
      <p:pic>
        <p:nvPicPr>
          <p:cNvPr id="21" name="Picture 20" descr="A red check mark in a square&#10;&#10;Description automatically generated">
            <a:extLst>
              <a:ext uri="{FF2B5EF4-FFF2-40B4-BE49-F238E27FC236}">
                <a16:creationId xmlns:a16="http://schemas.microsoft.com/office/drawing/2014/main" id="{9D05F736-91CC-C710-ABE2-F9E8F51AD769}"/>
              </a:ext>
            </a:extLst>
          </p:cNvPr>
          <p:cNvPicPr>
            <a:picLocks noChangeAspect="1"/>
          </p:cNvPicPr>
          <p:nvPr/>
        </p:nvPicPr>
        <p:blipFill>
          <a:blip r:embed="rId2"/>
          <a:stretch>
            <a:fillRect/>
          </a:stretch>
        </p:blipFill>
        <p:spPr>
          <a:xfrm>
            <a:off x="6365277" y="4299871"/>
            <a:ext cx="713458" cy="713458"/>
          </a:xfrm>
          <a:prstGeom prst="rect">
            <a:avLst/>
          </a:prstGeom>
        </p:spPr>
      </p:pic>
      <p:pic>
        <p:nvPicPr>
          <p:cNvPr id="22" name="Picture 21" descr="A red check mark in a square&#10;&#10;Description automatically generated">
            <a:extLst>
              <a:ext uri="{FF2B5EF4-FFF2-40B4-BE49-F238E27FC236}">
                <a16:creationId xmlns:a16="http://schemas.microsoft.com/office/drawing/2014/main" id="{4D1A0133-F15B-4F8B-B6A0-E32FE4B52B58}"/>
              </a:ext>
            </a:extLst>
          </p:cNvPr>
          <p:cNvPicPr>
            <a:picLocks noChangeAspect="1"/>
          </p:cNvPicPr>
          <p:nvPr/>
        </p:nvPicPr>
        <p:blipFill>
          <a:blip r:embed="rId2"/>
          <a:stretch>
            <a:fillRect/>
          </a:stretch>
        </p:blipFill>
        <p:spPr>
          <a:xfrm>
            <a:off x="6365277" y="3009074"/>
            <a:ext cx="713458" cy="713458"/>
          </a:xfrm>
          <a:prstGeom prst="rect">
            <a:avLst/>
          </a:prstGeom>
        </p:spPr>
      </p:pic>
      <p:pic>
        <p:nvPicPr>
          <p:cNvPr id="23" name="Picture 22" descr="A red check mark in a square&#10;&#10;Description automatically generated">
            <a:extLst>
              <a:ext uri="{FF2B5EF4-FFF2-40B4-BE49-F238E27FC236}">
                <a16:creationId xmlns:a16="http://schemas.microsoft.com/office/drawing/2014/main" id="{0D0F8271-72D0-6EC2-48EC-66324F82A6E8}"/>
              </a:ext>
            </a:extLst>
          </p:cNvPr>
          <p:cNvPicPr>
            <a:picLocks noChangeAspect="1"/>
          </p:cNvPicPr>
          <p:nvPr/>
        </p:nvPicPr>
        <p:blipFill>
          <a:blip r:embed="rId2"/>
          <a:stretch>
            <a:fillRect/>
          </a:stretch>
        </p:blipFill>
        <p:spPr>
          <a:xfrm>
            <a:off x="6365277" y="1718277"/>
            <a:ext cx="713458" cy="713458"/>
          </a:xfrm>
          <a:prstGeom prst="rect">
            <a:avLst/>
          </a:prstGeom>
        </p:spPr>
      </p:pic>
    </p:spTree>
    <p:extLst>
      <p:ext uri="{BB962C8B-B14F-4D97-AF65-F5344CB8AC3E}">
        <p14:creationId xmlns:p14="http://schemas.microsoft.com/office/powerpoint/2010/main" val="2413208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red text&#10;&#10;Description automatically generated">
            <a:extLst>
              <a:ext uri="{FF2B5EF4-FFF2-40B4-BE49-F238E27FC236}">
                <a16:creationId xmlns:a16="http://schemas.microsoft.com/office/drawing/2014/main" id="{1C29FF32-CE22-7D04-1144-A77F0727C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150" y="4792074"/>
            <a:ext cx="3695700" cy="1371929"/>
          </a:xfrm>
          <a:prstGeom prst="rect">
            <a:avLst/>
          </a:prstGeom>
        </p:spPr>
      </p:pic>
      <p:sp>
        <p:nvSpPr>
          <p:cNvPr id="11" name="Rectangle: Rounded Corners 10">
            <a:extLst>
              <a:ext uri="{FF2B5EF4-FFF2-40B4-BE49-F238E27FC236}">
                <a16:creationId xmlns:a16="http://schemas.microsoft.com/office/drawing/2014/main" id="{0C26083C-3BA9-8332-D4E7-5903994005AC}"/>
              </a:ext>
            </a:extLst>
          </p:cNvPr>
          <p:cNvSpPr/>
          <p:nvPr/>
        </p:nvSpPr>
        <p:spPr>
          <a:xfrm>
            <a:off x="685800" y="1304925"/>
            <a:ext cx="10887075" cy="5086350"/>
          </a:xfrm>
          <a:prstGeom prst="roundRect">
            <a:avLst>
              <a:gd name="adj" fmla="val 4684"/>
            </a:avLst>
          </a:prstGeom>
          <a:noFill/>
          <a:ln w="38100">
            <a:solidFill>
              <a:srgbClr val="C916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E0A47C5-7D19-774B-BFF0-A732ED491037}"/>
              </a:ext>
            </a:extLst>
          </p:cNvPr>
          <p:cNvSpPr txBox="1"/>
          <p:nvPr/>
        </p:nvSpPr>
        <p:spPr>
          <a:xfrm>
            <a:off x="1550590" y="1379961"/>
            <a:ext cx="9090820" cy="2811026"/>
          </a:xfrm>
          <a:prstGeom prst="rect">
            <a:avLst/>
          </a:prstGeom>
          <a:noFill/>
        </p:spPr>
        <p:txBody>
          <a:bodyPr wrap="square" lIns="91440" tIns="45720" rIns="91440" bIns="45720" numCol="1" anchor="t">
            <a:spAutoFit/>
          </a:bodyPr>
          <a:lstStyle/>
          <a:p>
            <a:pPr algn="ctr">
              <a:lnSpc>
                <a:spcPct val="100000"/>
              </a:lnSpc>
              <a:spcBef>
                <a:spcPts val="0"/>
              </a:spcBef>
              <a:spcAft>
                <a:spcPts val="1000"/>
              </a:spcAft>
            </a:pPr>
            <a:r>
              <a:rPr lang="en-US" sz="4000" dirty="0">
                <a:solidFill>
                  <a:srgbClr val="C00000"/>
                </a:solidFill>
                <a:latin typeface="Gill Sans" panose="020B0502020104020203" pitchFamily="34" charset="-79"/>
                <a:cs typeface="Gill Sans"/>
                <a:hlinkClick r:id="rId3">
                  <a:extLst>
                    <a:ext uri="{A12FA001-AC4F-418D-AE19-62706E023703}">
                      <ahyp:hlinkClr xmlns:ahyp="http://schemas.microsoft.com/office/drawing/2018/hyperlinkcolor" val="tx"/>
                    </a:ext>
                  </a:extLst>
                </a:hlinkClick>
              </a:rPr>
              <a:t>ww</a:t>
            </a:r>
            <a:r>
              <a:rPr lang="en-US" sz="4000" dirty="0">
                <a:solidFill>
                  <a:srgbClr val="C00000"/>
                </a:solidFill>
                <a:cs typeface="Gill Sans"/>
                <a:hlinkClick r:id="rId3">
                  <a:extLst>
                    <a:ext uri="{A12FA001-AC4F-418D-AE19-62706E023703}">
                      <ahyp:hlinkClr xmlns:ahyp="http://schemas.microsoft.com/office/drawing/2018/hyperlinkcolor" val="tx"/>
                    </a:ext>
                  </a:extLst>
                </a:hlinkClick>
              </a:rPr>
              <a:t>w.</a:t>
            </a:r>
            <a:r>
              <a:rPr lang="en-US" sz="4000" dirty="0">
                <a:solidFill>
                  <a:srgbClr val="C00000"/>
                </a:solidFill>
                <a:hlinkClick r:id="rId3">
                  <a:extLst>
                    <a:ext uri="{A12FA001-AC4F-418D-AE19-62706E023703}">
                      <ahyp:hlinkClr xmlns:ahyp="http://schemas.microsoft.com/office/drawing/2018/hyperlinkcolor" val="tx"/>
                    </a:ext>
                  </a:extLst>
                </a:hlinkClick>
              </a:rPr>
              <a:t>bit.ly/CALPPaymentSolutions</a:t>
            </a:r>
          </a:p>
          <a:p>
            <a:pPr algn="ctr">
              <a:lnSpc>
                <a:spcPct val="100000"/>
              </a:lnSpc>
              <a:spcBef>
                <a:spcPts val="0"/>
              </a:spcBef>
              <a:spcAft>
                <a:spcPts val="1000"/>
              </a:spcAft>
            </a:pPr>
            <a:endParaRPr lang="en-US" sz="4000" dirty="0">
              <a:solidFill>
                <a:srgbClr val="C00000"/>
              </a:solidFill>
              <a:latin typeface="Gill Sans" panose="020B0502020104020203" pitchFamily="34" charset="-79"/>
            </a:endParaRPr>
          </a:p>
          <a:p>
            <a:pPr algn="ctr">
              <a:lnSpc>
                <a:spcPct val="100000"/>
              </a:lnSpc>
              <a:spcBef>
                <a:spcPts val="0"/>
              </a:spcBef>
              <a:spcAft>
                <a:spcPts val="1000"/>
              </a:spcAft>
            </a:pPr>
            <a:r>
              <a:rPr lang="en-US" sz="4000" dirty="0">
                <a:solidFill>
                  <a:srgbClr val="C00000"/>
                </a:solidFill>
                <a:hlinkClick r:id="rId4" tooltip="https://www.calpnetwork.org/publication/payment-solutions-for-cva-implementers/">
                  <a:extLst>
                    <a:ext uri="{A12FA001-AC4F-418D-AE19-62706E023703}">
                      <ahyp:hlinkClr xmlns:ahyp="http://schemas.microsoft.com/office/drawing/2018/hyperlinkcolor" val="tx"/>
                    </a:ext>
                  </a:extLst>
                </a:hlinkClick>
              </a:rPr>
              <a:t>https://www.calpnetwork.org/publication/payment-solutions-for-cva-implementers/</a:t>
            </a:r>
            <a:endParaRPr lang="en-US" sz="4000" dirty="0">
              <a:solidFill>
                <a:srgbClr val="C00000"/>
              </a:solidFill>
              <a:latin typeface="Gill Sans" panose="020B0502020104020203" pitchFamily="34" charset="-79"/>
            </a:endParaRPr>
          </a:p>
        </p:txBody>
      </p:sp>
    </p:spTree>
    <p:extLst>
      <p:ext uri="{BB962C8B-B14F-4D97-AF65-F5344CB8AC3E}">
        <p14:creationId xmlns:p14="http://schemas.microsoft.com/office/powerpoint/2010/main" val="351700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502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8FB4-2F3C-C4CC-3B5C-747FC73B6DC7}"/>
              </a:ext>
            </a:extLst>
          </p:cNvPr>
          <p:cNvSpPr>
            <a:spLocks noGrp="1"/>
          </p:cNvSpPr>
          <p:nvPr>
            <p:ph type="title"/>
          </p:nvPr>
        </p:nvSpPr>
        <p:spPr>
          <a:xfrm>
            <a:off x="828675" y="914383"/>
            <a:ext cx="10515600" cy="676275"/>
          </a:xfrm>
        </p:spPr>
        <p:txBody>
          <a:bodyPr lIns="91440" tIns="45720" rIns="91440" bIns="45720" anchor="t"/>
          <a:lstStyle/>
          <a:p>
            <a:r>
              <a:rPr lang="en-US">
                <a:latin typeface="Gill Sans MT"/>
              </a:rPr>
              <a:t>Agenda</a:t>
            </a:r>
            <a:endParaRPr lang="en-US"/>
          </a:p>
        </p:txBody>
      </p:sp>
      <p:pic>
        <p:nvPicPr>
          <p:cNvPr id="8" name="Picture 7" descr="A white arrow in a red circle&#10;&#10;Description automatically generated">
            <a:extLst>
              <a:ext uri="{FF2B5EF4-FFF2-40B4-BE49-F238E27FC236}">
                <a16:creationId xmlns:a16="http://schemas.microsoft.com/office/drawing/2014/main" id="{0B0E08D5-451E-00FE-8B1F-CCF7D930E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836" y="2301874"/>
            <a:ext cx="330200" cy="330200"/>
          </a:xfrm>
          <a:prstGeom prst="rect">
            <a:avLst/>
          </a:prstGeom>
        </p:spPr>
      </p:pic>
      <p:sp>
        <p:nvSpPr>
          <p:cNvPr id="14" name="TextBox 13">
            <a:extLst>
              <a:ext uri="{FF2B5EF4-FFF2-40B4-BE49-F238E27FC236}">
                <a16:creationId xmlns:a16="http://schemas.microsoft.com/office/drawing/2014/main" id="{B476BA46-9A5B-9575-6E3C-71FABBA33948}"/>
              </a:ext>
            </a:extLst>
          </p:cNvPr>
          <p:cNvSpPr txBox="1"/>
          <p:nvPr/>
        </p:nvSpPr>
        <p:spPr>
          <a:xfrm>
            <a:off x="1295399" y="1946266"/>
            <a:ext cx="10058399" cy="3710311"/>
          </a:xfrm>
          <a:prstGeom prst="rect">
            <a:avLst/>
          </a:prstGeom>
          <a:noFill/>
        </p:spPr>
        <p:txBody>
          <a:bodyPr wrap="square" numCol="2">
            <a:spAutoFit/>
          </a:bodyPr>
          <a:lstStyle/>
          <a:p>
            <a:pPr>
              <a:lnSpc>
                <a:spcPct val="200000"/>
              </a:lnSpc>
            </a:pPr>
            <a:r>
              <a:rPr lang="en-GB" sz="2400">
                <a:latin typeface="Gill Sans MT" panose="020B0502020104020203" pitchFamily="34" charset="0"/>
              </a:rPr>
              <a:t>Housekeeping and opening</a:t>
            </a:r>
          </a:p>
          <a:p>
            <a:pPr>
              <a:lnSpc>
                <a:spcPct val="200000"/>
              </a:lnSpc>
            </a:pPr>
            <a:r>
              <a:rPr lang="en-GB" sz="2400">
                <a:latin typeface="Gill Sans MT" panose="020B0502020104020203" pitchFamily="34" charset="0"/>
              </a:rPr>
              <a:t>Panelists introductions</a:t>
            </a:r>
          </a:p>
          <a:p>
            <a:pPr>
              <a:lnSpc>
                <a:spcPct val="200000"/>
              </a:lnSpc>
            </a:pPr>
            <a:r>
              <a:rPr lang="en-GB" sz="2400">
                <a:latin typeface="Gill Sans MT" panose="020B0502020104020203" pitchFamily="34" charset="0"/>
              </a:rPr>
              <a:t>Jordane Hesse, IFRC</a:t>
            </a:r>
          </a:p>
          <a:p>
            <a:pPr>
              <a:lnSpc>
                <a:spcPct val="200000"/>
              </a:lnSpc>
            </a:pPr>
            <a:r>
              <a:rPr lang="en-GB" sz="2400">
                <a:latin typeface="Gill Sans MT" panose="020B0502020104020203" pitchFamily="34" charset="0"/>
              </a:rPr>
              <a:t>Key findings</a:t>
            </a:r>
          </a:p>
          <a:p>
            <a:pPr>
              <a:lnSpc>
                <a:spcPct val="200000"/>
              </a:lnSpc>
            </a:pPr>
            <a:r>
              <a:rPr lang="en-GB" sz="2400">
                <a:latin typeface="Gill Sans MT" panose="020B0502020104020203" pitchFamily="34" charset="0"/>
              </a:rPr>
              <a:t>Annalisa </a:t>
            </a:r>
            <a:r>
              <a:rPr lang="en-GB" sz="2400" err="1">
                <a:latin typeface="Gill Sans MT" panose="020B0502020104020203" pitchFamily="34" charset="0"/>
              </a:rPr>
              <a:t>Plachesi</a:t>
            </a:r>
            <a:r>
              <a:rPr lang="en-GB" sz="2400">
                <a:latin typeface="Gill Sans MT" panose="020B0502020104020203" pitchFamily="34" charset="0"/>
              </a:rPr>
              <a:t>, Onafriq</a:t>
            </a:r>
          </a:p>
          <a:p>
            <a:pPr>
              <a:lnSpc>
                <a:spcPct val="200000"/>
              </a:lnSpc>
            </a:pPr>
            <a:r>
              <a:rPr lang="en-GB" sz="2400">
                <a:latin typeface="Gill Sans MT" panose="020B0502020104020203" pitchFamily="34" charset="0"/>
              </a:rPr>
              <a:t>A layered and blended approach</a:t>
            </a:r>
          </a:p>
          <a:p>
            <a:pPr>
              <a:lnSpc>
                <a:spcPct val="200000"/>
              </a:lnSpc>
            </a:pPr>
            <a:r>
              <a:rPr lang="en-GB" sz="2400">
                <a:latin typeface="Gill Sans MT" panose="020B0502020104020203" pitchFamily="34" charset="0"/>
              </a:rPr>
              <a:t>Nkosi </a:t>
            </a:r>
            <a:r>
              <a:rPr lang="en-GB" sz="2400" err="1">
                <a:latin typeface="Gill Sans MT" panose="020B0502020104020203" pitchFamily="34" charset="0"/>
              </a:rPr>
              <a:t>Moyo</a:t>
            </a:r>
            <a:r>
              <a:rPr lang="en-GB" sz="2400">
                <a:latin typeface="Gill Sans MT" panose="020B0502020104020203" pitchFamily="34" charset="0"/>
              </a:rPr>
              <a:t>, Crown Agents Bank</a:t>
            </a:r>
          </a:p>
          <a:p>
            <a:pPr>
              <a:lnSpc>
                <a:spcPct val="200000"/>
              </a:lnSpc>
            </a:pPr>
            <a:r>
              <a:rPr lang="en-GB" sz="2400">
                <a:latin typeface="Gill Sans MT" panose="020B0502020104020203" pitchFamily="34" charset="0"/>
              </a:rPr>
              <a:t>Recommendations</a:t>
            </a:r>
          </a:p>
          <a:p>
            <a:pPr>
              <a:lnSpc>
                <a:spcPct val="200000"/>
              </a:lnSpc>
            </a:pPr>
            <a:r>
              <a:rPr lang="en-GB" sz="2400">
                <a:latin typeface="Gill Sans MT" panose="020B0502020104020203" pitchFamily="34" charset="0"/>
              </a:rPr>
              <a:t>Close</a:t>
            </a:r>
          </a:p>
        </p:txBody>
      </p:sp>
      <p:pic>
        <p:nvPicPr>
          <p:cNvPr id="15" name="Picture 14" descr="A white arrow in a red circle&#10;&#10;Description automatically generated">
            <a:extLst>
              <a:ext uri="{FF2B5EF4-FFF2-40B4-BE49-F238E27FC236}">
                <a16:creationId xmlns:a16="http://schemas.microsoft.com/office/drawing/2014/main" id="{0D849029-CE66-3202-03C4-E5608B7D1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836" y="2987682"/>
            <a:ext cx="330200" cy="330200"/>
          </a:xfrm>
          <a:prstGeom prst="rect">
            <a:avLst/>
          </a:prstGeom>
        </p:spPr>
      </p:pic>
      <p:pic>
        <p:nvPicPr>
          <p:cNvPr id="16" name="Picture 15" descr="A white arrow in a red circle&#10;&#10;Description automatically generated">
            <a:extLst>
              <a:ext uri="{FF2B5EF4-FFF2-40B4-BE49-F238E27FC236}">
                <a16:creationId xmlns:a16="http://schemas.microsoft.com/office/drawing/2014/main" id="{EF7E923B-DC64-480A-4DAE-08641432C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836" y="3772361"/>
            <a:ext cx="330200" cy="330200"/>
          </a:xfrm>
          <a:prstGeom prst="rect">
            <a:avLst/>
          </a:prstGeom>
        </p:spPr>
      </p:pic>
      <p:pic>
        <p:nvPicPr>
          <p:cNvPr id="17" name="Picture 16" descr="A white arrow in a red circle&#10;&#10;Description automatically generated">
            <a:extLst>
              <a:ext uri="{FF2B5EF4-FFF2-40B4-BE49-F238E27FC236}">
                <a16:creationId xmlns:a16="http://schemas.microsoft.com/office/drawing/2014/main" id="{5ACA0881-CE04-6345-C49D-88794AE40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836" y="4477220"/>
            <a:ext cx="330200" cy="330200"/>
          </a:xfrm>
          <a:prstGeom prst="rect">
            <a:avLst/>
          </a:prstGeom>
        </p:spPr>
      </p:pic>
      <p:pic>
        <p:nvPicPr>
          <p:cNvPr id="18" name="Picture 17" descr="A white arrow in a red circle&#10;&#10;Description automatically generated">
            <a:extLst>
              <a:ext uri="{FF2B5EF4-FFF2-40B4-BE49-F238E27FC236}">
                <a16:creationId xmlns:a16="http://schemas.microsoft.com/office/drawing/2014/main" id="{DE00F234-D263-52AB-C23D-87D260884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836" y="5185255"/>
            <a:ext cx="330200" cy="330200"/>
          </a:xfrm>
          <a:prstGeom prst="rect">
            <a:avLst/>
          </a:prstGeom>
        </p:spPr>
      </p:pic>
      <p:pic>
        <p:nvPicPr>
          <p:cNvPr id="3" name="Picture 2" descr="A white arrow in a red circle&#10;&#10;Description automatically generated">
            <a:extLst>
              <a:ext uri="{FF2B5EF4-FFF2-40B4-BE49-F238E27FC236}">
                <a16:creationId xmlns:a16="http://schemas.microsoft.com/office/drawing/2014/main" id="{3F94A33F-9984-AF6E-7934-3FED20ED0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375" y="2301874"/>
            <a:ext cx="330200" cy="330200"/>
          </a:xfrm>
          <a:prstGeom prst="rect">
            <a:avLst/>
          </a:prstGeom>
        </p:spPr>
      </p:pic>
      <p:pic>
        <p:nvPicPr>
          <p:cNvPr id="4" name="Picture 3" descr="A white arrow in a red circle&#10;&#10;Description automatically generated">
            <a:extLst>
              <a:ext uri="{FF2B5EF4-FFF2-40B4-BE49-F238E27FC236}">
                <a16:creationId xmlns:a16="http://schemas.microsoft.com/office/drawing/2014/main" id="{689A2FBE-21F3-61D8-C5CF-DD626DE40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375" y="2987682"/>
            <a:ext cx="330200" cy="330200"/>
          </a:xfrm>
          <a:prstGeom prst="rect">
            <a:avLst/>
          </a:prstGeom>
        </p:spPr>
      </p:pic>
      <p:pic>
        <p:nvPicPr>
          <p:cNvPr id="5" name="Picture 4" descr="A white arrow in a red circle&#10;&#10;Description automatically generated">
            <a:extLst>
              <a:ext uri="{FF2B5EF4-FFF2-40B4-BE49-F238E27FC236}">
                <a16:creationId xmlns:a16="http://schemas.microsoft.com/office/drawing/2014/main" id="{54D79950-15E2-73A5-2880-1F7386E5E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375" y="3772361"/>
            <a:ext cx="330200" cy="330200"/>
          </a:xfrm>
          <a:prstGeom prst="rect">
            <a:avLst/>
          </a:prstGeom>
        </p:spPr>
      </p:pic>
      <p:pic>
        <p:nvPicPr>
          <p:cNvPr id="6" name="Picture 5" descr="A white arrow in a red circle&#10;&#10;Description automatically generated">
            <a:extLst>
              <a:ext uri="{FF2B5EF4-FFF2-40B4-BE49-F238E27FC236}">
                <a16:creationId xmlns:a16="http://schemas.microsoft.com/office/drawing/2014/main" id="{7450CBC3-BF14-4289-A3E3-5C5C39C2C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375" y="4477220"/>
            <a:ext cx="330200" cy="330200"/>
          </a:xfrm>
          <a:prstGeom prst="rect">
            <a:avLst/>
          </a:prstGeom>
        </p:spPr>
      </p:pic>
    </p:spTree>
    <p:extLst>
      <p:ext uri="{BB962C8B-B14F-4D97-AF65-F5344CB8AC3E}">
        <p14:creationId xmlns:p14="http://schemas.microsoft.com/office/powerpoint/2010/main" val="15438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F407DC-8B6A-BC85-011E-1F34B39D2238}"/>
              </a:ext>
            </a:extLst>
          </p:cNvPr>
          <p:cNvSpPr>
            <a:spLocks noGrp="1"/>
          </p:cNvSpPr>
          <p:nvPr>
            <p:ph type="body" sz="quarter" idx="11"/>
          </p:nvPr>
        </p:nvSpPr>
        <p:spPr>
          <a:xfrm>
            <a:off x="828000" y="914400"/>
            <a:ext cx="3987800" cy="828000"/>
          </a:xfrm>
        </p:spPr>
        <p:txBody>
          <a:bodyPr/>
          <a:lstStyle/>
          <a:p>
            <a:r>
              <a:rPr lang="en-GB" err="1">
                <a:solidFill>
                  <a:schemeClr val="tx1"/>
                </a:solidFill>
                <a:latin typeface="Gill Sans MT" panose="020B0502020104020203" pitchFamily="34" charset="0"/>
              </a:rPr>
              <a:t>Panelists</a:t>
            </a:r>
            <a:endParaRPr lang="en-US">
              <a:solidFill>
                <a:schemeClr val="tx1"/>
              </a:solidFill>
              <a:latin typeface="Gill Sans MT" panose="020B0502020104020203" pitchFamily="34" charset="0"/>
            </a:endParaRPr>
          </a:p>
        </p:txBody>
      </p:sp>
      <p:grpSp>
        <p:nvGrpSpPr>
          <p:cNvPr id="24" name="Group 23">
            <a:extLst>
              <a:ext uri="{FF2B5EF4-FFF2-40B4-BE49-F238E27FC236}">
                <a16:creationId xmlns:a16="http://schemas.microsoft.com/office/drawing/2014/main" id="{F31F0ACD-F908-6295-35F4-F7A42FCED23B}"/>
              </a:ext>
            </a:extLst>
          </p:cNvPr>
          <p:cNvGrpSpPr/>
          <p:nvPr/>
        </p:nvGrpSpPr>
        <p:grpSpPr>
          <a:xfrm>
            <a:off x="333375" y="2138363"/>
            <a:ext cx="1343025" cy="2369282"/>
            <a:chOff x="390525" y="1900238"/>
            <a:chExt cx="1343025" cy="2369282"/>
          </a:xfrm>
        </p:grpSpPr>
        <p:pic>
          <p:nvPicPr>
            <p:cNvPr id="5" name="Picture 4" descr="A person with a beard and sunglasses&#10;&#10;Description automatically generated">
              <a:extLst>
                <a:ext uri="{FF2B5EF4-FFF2-40B4-BE49-F238E27FC236}">
                  <a16:creationId xmlns:a16="http://schemas.microsoft.com/office/drawing/2014/main" id="{1C206D87-38CD-2576-412F-CAA7B3140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 y="1900238"/>
              <a:ext cx="1343025" cy="1343025"/>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6" name="TextBox 1">
              <a:extLst>
                <a:ext uri="{FF2B5EF4-FFF2-40B4-BE49-F238E27FC236}">
                  <a16:creationId xmlns:a16="http://schemas.microsoft.com/office/drawing/2014/main" id="{B3425BA4-8776-C1CA-E988-0DAC4DF63D2F}"/>
                </a:ext>
              </a:extLst>
            </p:cNvPr>
            <p:cNvSpPr txBox="1"/>
            <p:nvPr/>
          </p:nvSpPr>
          <p:spPr>
            <a:xfrm>
              <a:off x="390637" y="3438523"/>
              <a:ext cx="1342800"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GB" sz="1200" b="1">
                  <a:latin typeface="Gill Sans MT" panose="020B0502020104020203" pitchFamily="34" charset="0"/>
                  <a:cs typeface="Gill Sans"/>
                </a:rPr>
                <a:t>Rory Crew, </a:t>
              </a:r>
              <a:r>
                <a:rPr lang="en-GB" sz="1200">
                  <a:latin typeface="Gill Sans MT" panose="020B0502020104020203" pitchFamily="34" charset="0"/>
                  <a:cs typeface="Gill Sans"/>
                </a:rPr>
                <a:t>CALP, Technical Advisor, Data and Digitalization</a:t>
              </a:r>
              <a:endParaRPr lang="en-US" sz="1200">
                <a:solidFill>
                  <a:srgbClr val="202124"/>
                </a:solidFill>
                <a:latin typeface="Gill Sans MT" panose="020B0502020104020203" pitchFamily="34" charset="0"/>
                <a:cs typeface="Gill Sans"/>
              </a:endParaRPr>
            </a:p>
          </p:txBody>
        </p:sp>
      </p:grpSp>
      <p:grpSp>
        <p:nvGrpSpPr>
          <p:cNvPr id="25" name="Group 24">
            <a:extLst>
              <a:ext uri="{FF2B5EF4-FFF2-40B4-BE49-F238E27FC236}">
                <a16:creationId xmlns:a16="http://schemas.microsoft.com/office/drawing/2014/main" id="{7F1B2F8F-82FB-F45F-5D8F-ED570944F361}"/>
              </a:ext>
            </a:extLst>
          </p:cNvPr>
          <p:cNvGrpSpPr/>
          <p:nvPr/>
        </p:nvGrpSpPr>
        <p:grpSpPr>
          <a:xfrm>
            <a:off x="2032875" y="2138363"/>
            <a:ext cx="1356190" cy="2184504"/>
            <a:chOff x="2065249" y="1900350"/>
            <a:chExt cx="1356190" cy="2184504"/>
          </a:xfrm>
        </p:grpSpPr>
        <p:pic>
          <p:nvPicPr>
            <p:cNvPr id="1040" name="Picture 16" descr="A picture containing person, wall, indoor&#10;&#10;Description automatically generated">
              <a:extLst>
                <a:ext uri="{FF2B5EF4-FFF2-40B4-BE49-F238E27FC236}">
                  <a16:creationId xmlns:a16="http://schemas.microsoft.com/office/drawing/2014/main" id="{6A9F2EBD-B2E6-DDDF-7DF4-2FC2AA203F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61"/>
            <a:stretch/>
          </p:blipFill>
          <p:spPr bwMode="auto">
            <a:xfrm>
              <a:off x="2065249" y="1900350"/>
              <a:ext cx="1356190" cy="1342800"/>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7" name="TextBox 1">
              <a:extLst>
                <a:ext uri="{FF2B5EF4-FFF2-40B4-BE49-F238E27FC236}">
                  <a16:creationId xmlns:a16="http://schemas.microsoft.com/office/drawing/2014/main" id="{A854B5C3-AC3F-DA40-64BB-99B8E7702677}"/>
                </a:ext>
              </a:extLst>
            </p:cNvPr>
            <p:cNvSpPr txBox="1"/>
            <p:nvPr/>
          </p:nvSpPr>
          <p:spPr>
            <a:xfrm>
              <a:off x="2071944" y="3438523"/>
              <a:ext cx="134280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GB" sz="1200" b="1">
                  <a:latin typeface="Gill Sans MT" panose="020B0502020104020203" pitchFamily="34" charset="0"/>
                  <a:cs typeface="Gill Sans"/>
                </a:rPr>
                <a:t>Abigail </a:t>
              </a:r>
              <a:r>
                <a:rPr lang="en-GB" sz="1200" b="1" err="1">
                  <a:latin typeface="Gill Sans MT" panose="020B0502020104020203" pitchFamily="34" charset="0"/>
                  <a:cs typeface="Gill Sans"/>
                </a:rPr>
                <a:t>Komu</a:t>
              </a:r>
              <a:r>
                <a:rPr lang="en-GB" sz="1200" b="1">
                  <a:latin typeface="Gill Sans MT" panose="020B0502020104020203" pitchFamily="34" charset="0"/>
                  <a:cs typeface="Gill Sans"/>
                </a:rPr>
                <a:t>, </a:t>
              </a:r>
              <a:r>
                <a:rPr lang="en-GB" sz="1200">
                  <a:latin typeface="Gill Sans MT" panose="020B0502020104020203" pitchFamily="34" charset="0"/>
                  <a:cs typeface="Gill Sans"/>
                </a:rPr>
                <a:t>Research consultant</a:t>
              </a:r>
              <a:endParaRPr lang="en-US" sz="1200">
                <a:solidFill>
                  <a:srgbClr val="202124"/>
                </a:solidFill>
                <a:latin typeface="Gill Sans MT" panose="020B0502020104020203" pitchFamily="34" charset="0"/>
                <a:cs typeface="Gill Sans"/>
              </a:endParaRPr>
            </a:p>
          </p:txBody>
        </p:sp>
      </p:grpSp>
      <p:grpSp>
        <p:nvGrpSpPr>
          <p:cNvPr id="26" name="Group 25">
            <a:extLst>
              <a:ext uri="{FF2B5EF4-FFF2-40B4-BE49-F238E27FC236}">
                <a16:creationId xmlns:a16="http://schemas.microsoft.com/office/drawing/2014/main" id="{76E272B7-A790-5479-8C03-2A212BE89A6C}"/>
              </a:ext>
            </a:extLst>
          </p:cNvPr>
          <p:cNvGrpSpPr/>
          <p:nvPr/>
        </p:nvGrpSpPr>
        <p:grpSpPr>
          <a:xfrm>
            <a:off x="3745540" y="2138363"/>
            <a:ext cx="1342800" cy="2184504"/>
            <a:chOff x="3746556" y="1900350"/>
            <a:chExt cx="1342800" cy="2184504"/>
          </a:xfrm>
        </p:grpSpPr>
        <p:pic>
          <p:nvPicPr>
            <p:cNvPr id="1036" name="Picture 12" descr="A picture containing person, wall, indoor, posing&#10;&#10;Description automatically generated">
              <a:extLst>
                <a:ext uri="{FF2B5EF4-FFF2-40B4-BE49-F238E27FC236}">
                  <a16:creationId xmlns:a16="http://schemas.microsoft.com/office/drawing/2014/main" id="{58C3D4DC-2F4D-94B8-07CE-AD3EE5571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56" y="1900350"/>
              <a:ext cx="1342800" cy="1342800"/>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8" name="TextBox 1">
              <a:extLst>
                <a:ext uri="{FF2B5EF4-FFF2-40B4-BE49-F238E27FC236}">
                  <a16:creationId xmlns:a16="http://schemas.microsoft.com/office/drawing/2014/main" id="{B9A71622-D4FA-6EBC-2A70-BF2FC6B65839}"/>
                </a:ext>
              </a:extLst>
            </p:cNvPr>
            <p:cNvSpPr txBox="1"/>
            <p:nvPr/>
          </p:nvSpPr>
          <p:spPr>
            <a:xfrm>
              <a:off x="3746556" y="3438523"/>
              <a:ext cx="134280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GB" sz="1200" b="1">
                  <a:latin typeface="Gill Sans MT" panose="020B0502020104020203" pitchFamily="34" charset="0"/>
                  <a:cs typeface="Gill Sans"/>
                </a:rPr>
                <a:t>Usman Raja, </a:t>
              </a:r>
              <a:r>
                <a:rPr lang="en-GB" sz="1200">
                  <a:latin typeface="Gill Sans MT" panose="020B0502020104020203" pitchFamily="34" charset="0"/>
                  <a:cs typeface="Gill Sans"/>
                </a:rPr>
                <a:t>Research consultant</a:t>
              </a:r>
              <a:endParaRPr lang="en-US" sz="1200">
                <a:solidFill>
                  <a:srgbClr val="202124"/>
                </a:solidFill>
                <a:latin typeface="Gill Sans MT" panose="020B0502020104020203" pitchFamily="34" charset="0"/>
                <a:cs typeface="Gill Sans"/>
              </a:endParaRPr>
            </a:p>
          </p:txBody>
        </p:sp>
      </p:grpSp>
      <p:grpSp>
        <p:nvGrpSpPr>
          <p:cNvPr id="28" name="Group 27">
            <a:extLst>
              <a:ext uri="{FF2B5EF4-FFF2-40B4-BE49-F238E27FC236}">
                <a16:creationId xmlns:a16="http://schemas.microsoft.com/office/drawing/2014/main" id="{20356B4E-01C7-592C-3A9C-029E5A7004EF}"/>
              </a:ext>
            </a:extLst>
          </p:cNvPr>
          <p:cNvGrpSpPr/>
          <p:nvPr/>
        </p:nvGrpSpPr>
        <p:grpSpPr>
          <a:xfrm>
            <a:off x="7144090" y="2138363"/>
            <a:ext cx="1350644" cy="2369170"/>
            <a:chOff x="7356129" y="1881188"/>
            <a:chExt cx="1350644" cy="2369170"/>
          </a:xfrm>
        </p:grpSpPr>
        <p:pic>
          <p:nvPicPr>
            <p:cNvPr id="15" name="Picture 14" descr="A person with sunglasses on her head&#10;&#10;Description automatically generated">
              <a:extLst>
                <a:ext uri="{FF2B5EF4-FFF2-40B4-BE49-F238E27FC236}">
                  <a16:creationId xmlns:a16="http://schemas.microsoft.com/office/drawing/2014/main" id="{FBC9BC4E-16B9-E4CD-621F-74E1192C4353}"/>
                </a:ext>
              </a:extLst>
            </p:cNvPr>
            <p:cNvPicPr>
              <a:picLocks noChangeAspect="1"/>
            </p:cNvPicPr>
            <p:nvPr/>
          </p:nvPicPr>
          <p:blipFill rotWithShape="1">
            <a:blip r:embed="rId5">
              <a:extLst>
                <a:ext uri="{28A0092B-C50C-407E-A947-70E740481C1C}">
                  <a14:useLocalDpi xmlns:a14="http://schemas.microsoft.com/office/drawing/2010/main" val="0"/>
                </a:ext>
              </a:extLst>
            </a:blip>
            <a:srcRect t="4956" b="15518"/>
            <a:stretch/>
          </p:blipFill>
          <p:spPr>
            <a:xfrm>
              <a:off x="7356129" y="1881188"/>
              <a:ext cx="1350644" cy="1342800"/>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9" name="TextBox 1">
              <a:extLst>
                <a:ext uri="{FF2B5EF4-FFF2-40B4-BE49-F238E27FC236}">
                  <a16:creationId xmlns:a16="http://schemas.microsoft.com/office/drawing/2014/main" id="{D86BFF2C-4455-BEDF-C154-FAC26A35051F}"/>
                </a:ext>
              </a:extLst>
            </p:cNvPr>
            <p:cNvSpPr txBox="1"/>
            <p:nvPr/>
          </p:nvSpPr>
          <p:spPr>
            <a:xfrm>
              <a:off x="7360051" y="3419361"/>
              <a:ext cx="1342800"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GB" sz="1200" b="1">
                  <a:latin typeface="Gill Sans MT" panose="020B0502020104020203" pitchFamily="34" charset="0"/>
                  <a:cs typeface="Gill Sans"/>
                </a:rPr>
                <a:t>Jordane Hesse, </a:t>
              </a:r>
              <a:r>
                <a:rPr lang="en-GB" sz="1200">
                  <a:latin typeface="Gill Sans MT" panose="020B0502020104020203" pitchFamily="34" charset="0"/>
                  <a:cs typeface="Gill Sans"/>
                </a:rPr>
                <a:t>IFRC, Global Payments project team</a:t>
              </a:r>
              <a:endParaRPr lang="en-US" sz="1200">
                <a:solidFill>
                  <a:srgbClr val="202124"/>
                </a:solidFill>
                <a:latin typeface="Gill Sans MT" panose="020B0502020104020203" pitchFamily="34" charset="0"/>
                <a:cs typeface="Gill Sans"/>
              </a:endParaRPr>
            </a:p>
          </p:txBody>
        </p:sp>
      </p:grpSp>
      <p:grpSp>
        <p:nvGrpSpPr>
          <p:cNvPr id="27" name="Group 26">
            <a:extLst>
              <a:ext uri="{FF2B5EF4-FFF2-40B4-BE49-F238E27FC236}">
                <a16:creationId xmlns:a16="http://schemas.microsoft.com/office/drawing/2014/main" id="{3B21CD6D-84B1-4910-5C89-75E7A82CA065}"/>
              </a:ext>
            </a:extLst>
          </p:cNvPr>
          <p:cNvGrpSpPr/>
          <p:nvPr/>
        </p:nvGrpSpPr>
        <p:grpSpPr>
          <a:xfrm>
            <a:off x="5444815" y="2138363"/>
            <a:ext cx="1342800" cy="2184504"/>
            <a:chOff x="5645205" y="1919513"/>
            <a:chExt cx="1342800" cy="2184504"/>
          </a:xfrm>
        </p:grpSpPr>
        <p:pic>
          <p:nvPicPr>
            <p:cNvPr id="1042" name="Picture 18" descr="Profile photo of Arnav Khurana">
              <a:extLst>
                <a:ext uri="{FF2B5EF4-FFF2-40B4-BE49-F238E27FC236}">
                  <a16:creationId xmlns:a16="http://schemas.microsoft.com/office/drawing/2014/main" id="{742BDDCB-38C2-E3A3-BC3A-2132AFF955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5205" y="1919513"/>
              <a:ext cx="1342800" cy="1342800"/>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TextBox 1">
              <a:extLst>
                <a:ext uri="{FF2B5EF4-FFF2-40B4-BE49-F238E27FC236}">
                  <a16:creationId xmlns:a16="http://schemas.microsoft.com/office/drawing/2014/main" id="{66C5EFAD-D806-8BAE-854D-77E5949850EC}"/>
                </a:ext>
              </a:extLst>
            </p:cNvPr>
            <p:cNvSpPr txBox="1"/>
            <p:nvPr/>
          </p:nvSpPr>
          <p:spPr>
            <a:xfrm>
              <a:off x="5645205" y="3457686"/>
              <a:ext cx="134280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GB" sz="1200" b="1">
                  <a:latin typeface="Gill Sans MT" panose="020B0502020104020203" pitchFamily="34" charset="0"/>
                  <a:cs typeface="Gill Sans"/>
                </a:rPr>
                <a:t>Arnav Khurana, </a:t>
              </a:r>
              <a:r>
                <a:rPr lang="en-GB" sz="1200">
                  <a:latin typeface="Gill Sans MT" panose="020B0502020104020203" pitchFamily="34" charset="0"/>
                  <a:cs typeface="Gill Sans"/>
                </a:rPr>
                <a:t>Research consultant</a:t>
              </a:r>
              <a:endParaRPr lang="en-US" sz="1200">
                <a:solidFill>
                  <a:srgbClr val="202124"/>
                </a:solidFill>
                <a:latin typeface="Gill Sans MT" panose="020B0502020104020203" pitchFamily="34" charset="0"/>
                <a:cs typeface="Gill Sans"/>
              </a:endParaRPr>
            </a:p>
          </p:txBody>
        </p:sp>
      </p:grpSp>
      <p:grpSp>
        <p:nvGrpSpPr>
          <p:cNvPr id="29" name="Group 28">
            <a:extLst>
              <a:ext uri="{FF2B5EF4-FFF2-40B4-BE49-F238E27FC236}">
                <a16:creationId xmlns:a16="http://schemas.microsoft.com/office/drawing/2014/main" id="{82170447-CEDB-D2D3-56DF-FF01A97D02CA}"/>
              </a:ext>
            </a:extLst>
          </p:cNvPr>
          <p:cNvGrpSpPr/>
          <p:nvPr/>
        </p:nvGrpSpPr>
        <p:grpSpPr>
          <a:xfrm>
            <a:off x="10462019" y="2099781"/>
            <a:ext cx="1342800" cy="2572998"/>
            <a:chOff x="9035648" y="1881188"/>
            <a:chExt cx="1342800" cy="2572998"/>
          </a:xfrm>
        </p:grpSpPr>
        <p:pic>
          <p:nvPicPr>
            <p:cNvPr id="13" name="Picture 12">
              <a:extLst>
                <a:ext uri="{FF2B5EF4-FFF2-40B4-BE49-F238E27FC236}">
                  <a16:creationId xmlns:a16="http://schemas.microsoft.com/office/drawing/2014/main" id="{495689C4-BEDB-D1E6-51B8-167D94423EB7}"/>
                </a:ext>
              </a:extLst>
            </p:cNvPr>
            <p:cNvPicPr>
              <a:picLocks noChangeAspect="1"/>
            </p:cNvPicPr>
            <p:nvPr/>
          </p:nvPicPr>
          <p:blipFill rotWithShape="1">
            <a:blip r:embed="rId7"/>
            <a:srcRect l="6762" t="6584" r="6762" b="17110"/>
            <a:stretch/>
          </p:blipFill>
          <p:spPr>
            <a:xfrm>
              <a:off x="9035648" y="1881188"/>
              <a:ext cx="1342800" cy="1381125"/>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21" name="TextBox 1">
              <a:extLst>
                <a:ext uri="{FF2B5EF4-FFF2-40B4-BE49-F238E27FC236}">
                  <a16:creationId xmlns:a16="http://schemas.microsoft.com/office/drawing/2014/main" id="{99FAFA02-6750-A1B2-3CC9-D7043918DCAB}"/>
                </a:ext>
              </a:extLst>
            </p:cNvPr>
            <p:cNvSpPr txBox="1"/>
            <p:nvPr/>
          </p:nvSpPr>
          <p:spPr>
            <a:xfrm>
              <a:off x="9035648" y="3438523"/>
              <a:ext cx="1342800" cy="101566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GB" sz="1200" b="1">
                  <a:latin typeface="Gill Sans MT" panose="020B0502020104020203" pitchFamily="34" charset="0"/>
                  <a:cs typeface="Gill Sans"/>
                </a:rPr>
                <a:t>Nkosi </a:t>
              </a:r>
              <a:r>
                <a:rPr lang="en-GB" sz="1200" b="1" err="1">
                  <a:latin typeface="Gill Sans MT" panose="020B0502020104020203" pitchFamily="34" charset="0"/>
                  <a:cs typeface="Gill Sans"/>
                </a:rPr>
                <a:t>Moyo</a:t>
              </a:r>
              <a:r>
                <a:rPr lang="en-GB" sz="1200" b="1">
                  <a:latin typeface="Gill Sans MT" panose="020B0502020104020203" pitchFamily="34" charset="0"/>
                  <a:cs typeface="Gill Sans"/>
                </a:rPr>
                <a:t>, </a:t>
              </a:r>
              <a:r>
                <a:rPr lang="en-GB" sz="1200">
                  <a:latin typeface="Gill Sans MT" panose="020B0502020104020203" pitchFamily="34" charset="0"/>
                  <a:cs typeface="Gill Sans"/>
                </a:rPr>
                <a:t>Crown Agents Bank</a:t>
              </a:r>
              <a:r>
                <a:rPr lang="en-GB" sz="1200">
                  <a:latin typeface="Gill Sans MT" panose="020B0502020104020203" pitchFamily="34" charset="0"/>
                </a:rPr>
                <a:t>, </a:t>
              </a:r>
              <a:r>
                <a:rPr lang="en-US" sz="1200">
                  <a:latin typeface="Gill Sans MT" panose="020B0502020104020203" pitchFamily="34" charset="0"/>
                </a:rPr>
                <a:t>Head Global Payments Mobile Sales</a:t>
              </a:r>
            </a:p>
          </p:txBody>
        </p:sp>
      </p:grpSp>
      <p:grpSp>
        <p:nvGrpSpPr>
          <p:cNvPr id="30" name="Group 29">
            <a:extLst>
              <a:ext uri="{FF2B5EF4-FFF2-40B4-BE49-F238E27FC236}">
                <a16:creationId xmlns:a16="http://schemas.microsoft.com/office/drawing/2014/main" id="{CE3FB744-AD52-2186-D28C-7F1B07FE8EBA}"/>
              </a:ext>
            </a:extLst>
          </p:cNvPr>
          <p:cNvGrpSpPr/>
          <p:nvPr/>
        </p:nvGrpSpPr>
        <p:grpSpPr>
          <a:xfrm>
            <a:off x="8639175" y="2138363"/>
            <a:ext cx="1609725" cy="2553836"/>
            <a:chOff x="10471110" y="1900350"/>
            <a:chExt cx="1609725" cy="2553836"/>
          </a:xfrm>
        </p:grpSpPr>
        <p:pic>
          <p:nvPicPr>
            <p:cNvPr id="1044" name="Picture 20" descr="ANNALISA PLACHESI: Why NGOs should embrace the digitisation of payments ...">
              <a:extLst>
                <a:ext uri="{FF2B5EF4-FFF2-40B4-BE49-F238E27FC236}">
                  <a16:creationId xmlns:a16="http://schemas.microsoft.com/office/drawing/2014/main" id="{0B39ECB3-9BD2-96A1-E473-6BF292ECA3C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608" r="22708"/>
            <a:stretch/>
          </p:blipFill>
          <p:spPr bwMode="auto">
            <a:xfrm>
              <a:off x="10637816" y="1900350"/>
              <a:ext cx="1282432" cy="1342800"/>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2" name="TextBox 1">
              <a:extLst>
                <a:ext uri="{FF2B5EF4-FFF2-40B4-BE49-F238E27FC236}">
                  <a16:creationId xmlns:a16="http://schemas.microsoft.com/office/drawing/2014/main" id="{218367C6-7119-C645-A114-BC1855BBEEB5}"/>
                </a:ext>
              </a:extLst>
            </p:cNvPr>
            <p:cNvSpPr txBox="1"/>
            <p:nvPr/>
          </p:nvSpPr>
          <p:spPr>
            <a:xfrm>
              <a:off x="10471110" y="3438523"/>
              <a:ext cx="1609725" cy="101566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GB" sz="1200" b="1">
                  <a:latin typeface="Gill Sans MT" panose="020B0502020104020203" pitchFamily="34" charset="0"/>
                  <a:cs typeface="Gill Sans"/>
                </a:rPr>
                <a:t>Annalisa </a:t>
              </a:r>
              <a:r>
                <a:rPr lang="en-GB" sz="1200" b="1" err="1">
                  <a:latin typeface="Gill Sans MT" panose="020B0502020104020203" pitchFamily="34" charset="0"/>
                  <a:cs typeface="Gill Sans"/>
                </a:rPr>
                <a:t>Plachesi</a:t>
              </a:r>
              <a:r>
                <a:rPr lang="en-GB" sz="1200" b="1">
                  <a:latin typeface="Gill Sans MT" panose="020B0502020104020203" pitchFamily="34" charset="0"/>
                  <a:cs typeface="Gill Sans"/>
                </a:rPr>
                <a:t>, </a:t>
              </a:r>
              <a:r>
                <a:rPr lang="en-US" sz="1200">
                  <a:latin typeface="Gill Sans MT" panose="020B0502020104020203" pitchFamily="34" charset="0"/>
                  <a:cs typeface="Gill Sans"/>
                </a:rPr>
                <a:t>Onafriq, UK and EU GDO Relationship Manager</a:t>
              </a:r>
            </a:p>
            <a:p>
              <a:pPr lvl="0" algn="ctr"/>
              <a:endParaRPr lang="en-US" sz="1200">
                <a:latin typeface="Gill Sans MT" panose="020B0502020104020203" pitchFamily="34" charset="0"/>
              </a:endParaRPr>
            </a:p>
          </p:txBody>
        </p:sp>
      </p:grpSp>
    </p:spTree>
    <p:extLst>
      <p:ext uri="{BB962C8B-B14F-4D97-AF65-F5344CB8AC3E}">
        <p14:creationId xmlns:p14="http://schemas.microsoft.com/office/powerpoint/2010/main" val="161233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323348-D327-ADF6-4D82-BAFAA9469409}"/>
              </a:ext>
            </a:extLst>
          </p:cNvPr>
          <p:cNvSpPr>
            <a:spLocks noGrp="1"/>
          </p:cNvSpPr>
          <p:nvPr>
            <p:ph type="body" sz="quarter" idx="10"/>
          </p:nvPr>
        </p:nvSpPr>
        <p:spPr/>
        <p:txBody>
          <a:bodyPr/>
          <a:lstStyle/>
          <a:p>
            <a:r>
              <a:rPr lang="en-GB" sz="6000">
                <a:solidFill>
                  <a:schemeClr val="tx1"/>
                </a:solidFill>
              </a:rPr>
              <a:t>Jordane Hesse, IFRC</a:t>
            </a:r>
            <a:endParaRPr lang="en-US" sz="6000">
              <a:solidFill>
                <a:schemeClr val="tx1"/>
              </a:solidFill>
            </a:endParaRPr>
          </a:p>
        </p:txBody>
      </p:sp>
    </p:spTree>
    <p:extLst>
      <p:ext uri="{BB962C8B-B14F-4D97-AF65-F5344CB8AC3E}">
        <p14:creationId xmlns:p14="http://schemas.microsoft.com/office/powerpoint/2010/main" val="74788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003B7B-3B58-626B-5CA5-C5B9BC5DDFDD}"/>
              </a:ext>
            </a:extLst>
          </p:cNvPr>
          <p:cNvSpPr>
            <a:spLocks noGrp="1"/>
          </p:cNvSpPr>
          <p:nvPr>
            <p:ph type="body" sz="quarter" idx="11"/>
          </p:nvPr>
        </p:nvSpPr>
        <p:spPr>
          <a:xfrm>
            <a:off x="877359" y="1657865"/>
            <a:ext cx="5035019" cy="4588102"/>
          </a:xfrm>
        </p:spPr>
        <p:txBody>
          <a:bodyPr lIns="91440" tIns="45720" rIns="91440" bIns="45720" anchor="t"/>
          <a:lstStyle/>
          <a:p>
            <a:pPr>
              <a:lnSpc>
                <a:spcPct val="100000"/>
              </a:lnSpc>
              <a:spcBef>
                <a:spcPts val="0"/>
              </a:spcBef>
              <a:spcAft>
                <a:spcPts val="1000"/>
              </a:spcAft>
            </a:pPr>
            <a:r>
              <a:rPr lang="en-US" sz="1400" b="1">
                <a:latin typeface="Gill Sans MT" panose="020B0502020104020203" pitchFamily="34" charset="0"/>
                <a:cs typeface="gill sans"/>
              </a:rPr>
              <a:t>Lack of a global aggregator</a:t>
            </a:r>
          </a:p>
          <a:p>
            <a:pPr>
              <a:lnSpc>
                <a:spcPct val="100000"/>
              </a:lnSpc>
              <a:spcBef>
                <a:spcPts val="0"/>
              </a:spcBef>
              <a:spcAft>
                <a:spcPts val="1000"/>
              </a:spcAft>
            </a:pPr>
            <a:r>
              <a:rPr lang="en-US" sz="1400">
                <a:latin typeface="Gill Sans MT" panose="020B0502020104020203" pitchFamily="34" charset="0"/>
                <a:cs typeface="gill sans"/>
              </a:rPr>
              <a:t>There is no such thing as “global” aggregator. Instead implementing organizations require a layered blend of payment solutions that change over time.</a:t>
            </a:r>
            <a:br>
              <a:rPr lang="en-US" sz="1400">
                <a:latin typeface="Gill Sans MT" panose="020B0502020104020203" pitchFamily="34" charset="0"/>
                <a:cs typeface="gill sans"/>
              </a:rPr>
            </a:br>
            <a:endParaRPr lang="en-US" sz="1400">
              <a:latin typeface="Gill Sans MT" panose="020B0502020104020203" pitchFamily="34" charset="0"/>
              <a:cs typeface="gill sans"/>
            </a:endParaRPr>
          </a:p>
          <a:p>
            <a:pPr>
              <a:lnSpc>
                <a:spcPct val="100000"/>
              </a:lnSpc>
              <a:spcBef>
                <a:spcPts val="0"/>
              </a:spcBef>
              <a:spcAft>
                <a:spcPts val="1000"/>
              </a:spcAft>
            </a:pPr>
            <a:r>
              <a:rPr lang="en-US" sz="1400" b="1">
                <a:latin typeface="Gill Sans MT" panose="020B0502020104020203" pitchFamily="34" charset="0"/>
                <a:cs typeface="gill sans"/>
              </a:rPr>
              <a:t>Aggregators give recipients power through choice</a:t>
            </a:r>
          </a:p>
          <a:p>
            <a:pPr>
              <a:lnSpc>
                <a:spcPct val="100000"/>
              </a:lnSpc>
              <a:spcBef>
                <a:spcPts val="0"/>
              </a:spcBef>
              <a:spcAft>
                <a:spcPts val="1000"/>
              </a:spcAft>
            </a:pPr>
            <a:r>
              <a:rPr lang="en-US" sz="1400">
                <a:latin typeface="Gill Sans MT" panose="020B0502020104020203" pitchFamily="34" charset="0"/>
                <a:cs typeface="Arial"/>
              </a:rPr>
              <a:t>Implementing organizations can empower recipients by providing a choice of CVA delivery mechanisms and Payment aggregators are the most likely solution to enable this choice. </a:t>
            </a:r>
            <a:br>
              <a:rPr lang="en-US" sz="1400">
                <a:latin typeface="Gill Sans MT" panose="020B0502020104020203" pitchFamily="34" charset="0"/>
                <a:cs typeface="Arial"/>
              </a:rPr>
            </a:br>
            <a:endParaRPr lang="en-US" sz="1400">
              <a:latin typeface="Gill Sans MT" panose="020B0502020104020203" pitchFamily="34" charset="0"/>
              <a:cs typeface="Arial"/>
            </a:endParaRPr>
          </a:p>
          <a:p>
            <a:pPr>
              <a:spcBef>
                <a:spcPts val="0"/>
              </a:spcBef>
              <a:spcAft>
                <a:spcPts val="1000"/>
              </a:spcAft>
            </a:pPr>
            <a:r>
              <a:rPr lang="en-US" sz="1400" b="1">
                <a:latin typeface="Gill Sans MT" panose="020B0502020104020203" pitchFamily="34" charset="0"/>
                <a:cs typeface="gill sans"/>
              </a:rPr>
              <a:t>Beyond Efficiency: Putting Recipients First</a:t>
            </a:r>
          </a:p>
          <a:p>
            <a:pPr>
              <a:spcBef>
                <a:spcPts val="0"/>
              </a:spcBef>
              <a:spcAft>
                <a:spcPts val="1000"/>
              </a:spcAft>
            </a:pPr>
            <a:r>
              <a:rPr lang="en-US" sz="1400">
                <a:latin typeface="Gill Sans MT" panose="020B0502020104020203" pitchFamily="34" charset="0"/>
                <a:cs typeface="gill sans"/>
              </a:rPr>
              <a:t>Implementing organizations initially viewed payment aggregators as efficiency machines but prioritizing recipient experience and maximizing impact takes center stage.</a:t>
            </a:r>
          </a:p>
          <a:p>
            <a:pPr>
              <a:lnSpc>
                <a:spcPct val="100000"/>
              </a:lnSpc>
              <a:spcBef>
                <a:spcPts val="0"/>
              </a:spcBef>
              <a:spcAft>
                <a:spcPts val="1000"/>
              </a:spcAft>
            </a:pPr>
            <a:endParaRPr lang="en-US" sz="1400">
              <a:latin typeface="Gill Sans MT" panose="020B0502020104020203" pitchFamily="34" charset="0"/>
              <a:cs typeface="gill sans"/>
            </a:endParaRPr>
          </a:p>
          <a:p>
            <a:pPr>
              <a:lnSpc>
                <a:spcPct val="100000"/>
              </a:lnSpc>
              <a:spcBef>
                <a:spcPts val="0"/>
              </a:spcBef>
              <a:spcAft>
                <a:spcPts val="1000"/>
              </a:spcAft>
            </a:pPr>
            <a:endParaRPr lang="en-GB" sz="1400">
              <a:latin typeface="Gill Sans MT" panose="020B0502020104020203" pitchFamily="34" charset="0"/>
            </a:endParaRPr>
          </a:p>
          <a:p>
            <a:pPr>
              <a:lnSpc>
                <a:spcPct val="100000"/>
              </a:lnSpc>
              <a:spcBef>
                <a:spcPts val="0"/>
              </a:spcBef>
              <a:spcAft>
                <a:spcPts val="1000"/>
              </a:spcAft>
            </a:pPr>
            <a:endParaRPr lang="en-US" sz="1400">
              <a:latin typeface="Gill Sans MT" panose="020B0502020104020203" pitchFamily="34" charset="0"/>
            </a:endParaRPr>
          </a:p>
          <a:p>
            <a:endParaRPr lang="en-US">
              <a:latin typeface="Gill Sans MT" panose="020B0502020104020203" pitchFamily="34" charset="0"/>
            </a:endParaRPr>
          </a:p>
        </p:txBody>
      </p:sp>
      <p:sp>
        <p:nvSpPr>
          <p:cNvPr id="7" name="Text Placeholder 2">
            <a:extLst>
              <a:ext uri="{FF2B5EF4-FFF2-40B4-BE49-F238E27FC236}">
                <a16:creationId xmlns:a16="http://schemas.microsoft.com/office/drawing/2014/main" id="{12AFEED7-9513-5AC7-6184-C7CE187798E1}"/>
              </a:ext>
            </a:extLst>
          </p:cNvPr>
          <p:cNvSpPr txBox="1">
            <a:spLocks/>
          </p:cNvSpPr>
          <p:nvPr/>
        </p:nvSpPr>
        <p:spPr>
          <a:xfrm>
            <a:off x="6905626" y="1290410"/>
            <a:ext cx="5128152" cy="5279400"/>
          </a:xfrm>
          <a:prstGeom prst="rect">
            <a:avLst/>
          </a:prstGeom>
        </p:spPr>
        <p:txBody>
          <a:bodyPr lIns="91440" tIns="45720" rIns="91440" bIns="45720" anchor="t"/>
          <a:lstStyle>
            <a:lvl1pPr marL="0" marR="0" indent="0" algn="l" defTabSz="914400" rtl="0" eaLnBrk="1" fontAlgn="auto" latinLnBrk="0" hangingPunct="1">
              <a:lnSpc>
                <a:spcPct val="90000"/>
              </a:lnSpc>
              <a:spcBef>
                <a:spcPts val="1000"/>
              </a:spcBef>
              <a:spcAft>
                <a:spcPts val="0"/>
              </a:spcAft>
              <a:buClrTx/>
              <a:buSzTx/>
              <a:buFontTx/>
              <a:buNone/>
              <a:tabLst/>
              <a:defRPr sz="2800" kern="1200">
                <a:solidFill>
                  <a:srgbClr val="000000"/>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000"/>
              </a:spcAft>
            </a:pPr>
            <a:endParaRPr lang="en-GB" sz="1400">
              <a:latin typeface="Gill Sans MT" panose="020B0502020104020203" pitchFamily="34" charset="0"/>
              <a:cs typeface="gill sans"/>
            </a:endParaRPr>
          </a:p>
          <a:p>
            <a:pPr>
              <a:lnSpc>
                <a:spcPct val="100000"/>
              </a:lnSpc>
              <a:spcBef>
                <a:spcPts val="0"/>
              </a:spcBef>
              <a:spcAft>
                <a:spcPts val="1000"/>
              </a:spcAft>
            </a:pPr>
            <a:r>
              <a:rPr lang="en-US" sz="1400" b="1">
                <a:latin typeface="Gill Sans MT" panose="020B0502020104020203" pitchFamily="34" charset="0"/>
              </a:rPr>
              <a:t>A GLOBAL and LOCAL response</a:t>
            </a:r>
          </a:p>
          <a:p>
            <a:pPr>
              <a:lnSpc>
                <a:spcPct val="100000"/>
              </a:lnSpc>
              <a:spcBef>
                <a:spcPts val="0"/>
              </a:spcBef>
              <a:spcAft>
                <a:spcPts val="1000"/>
              </a:spcAft>
            </a:pPr>
            <a:r>
              <a:rPr lang="en-US" sz="1400">
                <a:latin typeface="Gill Sans MT" panose="020B0502020104020203" pitchFamily="34" charset="0"/>
              </a:rPr>
              <a:t>PSPs may support a locally-led response as implementing organizations can access multiple FSPs through an aggregator but also risk crowding out national FSPs as decision making and investment are focused internationally.</a:t>
            </a:r>
          </a:p>
          <a:p>
            <a:pPr>
              <a:lnSpc>
                <a:spcPct val="100000"/>
              </a:lnSpc>
              <a:spcBef>
                <a:spcPts val="0"/>
              </a:spcBef>
              <a:spcAft>
                <a:spcPts val="1000"/>
              </a:spcAft>
            </a:pPr>
            <a:endParaRPr lang="en-US" sz="1400">
              <a:latin typeface="Gill Sans MT" panose="020B0502020104020203" pitchFamily="34" charset="0"/>
            </a:endParaRPr>
          </a:p>
          <a:p>
            <a:pPr>
              <a:lnSpc>
                <a:spcPct val="100000"/>
              </a:lnSpc>
              <a:spcBef>
                <a:spcPts val="0"/>
              </a:spcBef>
              <a:spcAft>
                <a:spcPts val="1000"/>
              </a:spcAft>
            </a:pPr>
            <a:r>
              <a:rPr lang="en-US" sz="1400" b="1">
                <a:latin typeface="Gill Sans MT" panose="020B0502020104020203" pitchFamily="34" charset="0"/>
              </a:rPr>
              <a:t>Every PSP is different</a:t>
            </a:r>
          </a:p>
          <a:p>
            <a:pPr>
              <a:lnSpc>
                <a:spcPct val="100000"/>
              </a:lnSpc>
              <a:spcBef>
                <a:spcPts val="0"/>
              </a:spcBef>
              <a:spcAft>
                <a:spcPts val="1000"/>
              </a:spcAft>
            </a:pPr>
            <a:r>
              <a:rPr lang="en-US" sz="1400">
                <a:latin typeface="Gill Sans MT" panose="020B0502020104020203" pitchFamily="34" charset="0"/>
              </a:rPr>
              <a:t>Every PSP operates differently, and a layering approach involving multiple different players can unlock the potential benefits of the FinTech revolution.</a:t>
            </a:r>
          </a:p>
          <a:p>
            <a:pPr>
              <a:lnSpc>
                <a:spcPct val="100000"/>
              </a:lnSpc>
              <a:spcBef>
                <a:spcPts val="0"/>
              </a:spcBef>
              <a:spcAft>
                <a:spcPts val="1000"/>
              </a:spcAft>
            </a:pPr>
            <a:endParaRPr lang="en-US" sz="1400">
              <a:latin typeface="Gill Sans MT" panose="020B0502020104020203" pitchFamily="34" charset="0"/>
              <a:cs typeface="gill sans"/>
            </a:endParaRPr>
          </a:p>
          <a:p>
            <a:pPr>
              <a:lnSpc>
                <a:spcPct val="100000"/>
              </a:lnSpc>
              <a:spcBef>
                <a:spcPts val="0"/>
              </a:spcBef>
              <a:spcAft>
                <a:spcPts val="1000"/>
              </a:spcAft>
            </a:pPr>
            <a:endParaRPr lang="en-US" sz="1400">
              <a:latin typeface="Gill Sans MT" panose="020B0502020104020203" pitchFamily="34" charset="0"/>
              <a:cs typeface="gill sans"/>
            </a:endParaRPr>
          </a:p>
          <a:p>
            <a:pPr>
              <a:lnSpc>
                <a:spcPct val="100000"/>
              </a:lnSpc>
              <a:spcBef>
                <a:spcPts val="0"/>
              </a:spcBef>
              <a:spcAft>
                <a:spcPts val="1000"/>
              </a:spcAft>
            </a:pPr>
            <a:endParaRPr lang="en-US" sz="1400">
              <a:latin typeface="Gill Sans MT" panose="020B0502020104020203" pitchFamily="34" charset="0"/>
              <a:cs typeface="gill sans"/>
            </a:endParaRPr>
          </a:p>
          <a:p>
            <a:pPr>
              <a:lnSpc>
                <a:spcPct val="100000"/>
              </a:lnSpc>
              <a:spcBef>
                <a:spcPts val="0"/>
              </a:spcBef>
              <a:spcAft>
                <a:spcPts val="1000"/>
              </a:spcAft>
            </a:pPr>
            <a:endParaRPr lang="en-US" sz="1400">
              <a:latin typeface="Gill Sans MT" panose="020B0502020104020203" pitchFamily="34" charset="0"/>
            </a:endParaRPr>
          </a:p>
          <a:p>
            <a:pPr>
              <a:lnSpc>
                <a:spcPct val="100000"/>
              </a:lnSpc>
              <a:spcBef>
                <a:spcPts val="0"/>
              </a:spcBef>
              <a:spcAft>
                <a:spcPts val="1000"/>
              </a:spcAft>
            </a:pPr>
            <a:endParaRPr lang="en-GB" sz="1400">
              <a:latin typeface="Gill Sans MT" panose="020B0502020104020203" pitchFamily="34" charset="0"/>
            </a:endParaRPr>
          </a:p>
          <a:p>
            <a:pPr>
              <a:lnSpc>
                <a:spcPct val="100000"/>
              </a:lnSpc>
              <a:spcBef>
                <a:spcPts val="0"/>
              </a:spcBef>
              <a:spcAft>
                <a:spcPts val="1000"/>
              </a:spcAft>
            </a:pPr>
            <a:endParaRPr lang="en-US" sz="1400">
              <a:latin typeface="Gill Sans MT" panose="020B0502020104020203" pitchFamily="34" charset="0"/>
            </a:endParaRPr>
          </a:p>
        </p:txBody>
      </p:sp>
      <p:pic>
        <p:nvPicPr>
          <p:cNvPr id="9" name="Picture 8" descr="A red line drawing of a gear&#10;&#10;Description automatically generated">
            <a:extLst>
              <a:ext uri="{FF2B5EF4-FFF2-40B4-BE49-F238E27FC236}">
                <a16:creationId xmlns:a16="http://schemas.microsoft.com/office/drawing/2014/main" id="{3864C5AB-6141-C51F-7D37-C451263F4CBB}"/>
              </a:ext>
            </a:extLst>
          </p:cNvPr>
          <p:cNvPicPr>
            <a:picLocks noChangeAspect="1"/>
          </p:cNvPicPr>
          <p:nvPr/>
        </p:nvPicPr>
        <p:blipFill>
          <a:blip r:embed="rId2"/>
          <a:stretch>
            <a:fillRect/>
          </a:stretch>
        </p:blipFill>
        <p:spPr>
          <a:xfrm>
            <a:off x="6187710" y="2015914"/>
            <a:ext cx="619760" cy="608965"/>
          </a:xfrm>
          <a:prstGeom prst="rect">
            <a:avLst/>
          </a:prstGeom>
        </p:spPr>
      </p:pic>
      <p:pic>
        <p:nvPicPr>
          <p:cNvPr id="11" name="Picture 10" descr="A group of people with red symbols around each other&#10;&#10;Description automatically generated">
            <a:extLst>
              <a:ext uri="{FF2B5EF4-FFF2-40B4-BE49-F238E27FC236}">
                <a16:creationId xmlns:a16="http://schemas.microsoft.com/office/drawing/2014/main" id="{FB71F846-5DC8-9710-96B3-6E6B97E55133}"/>
              </a:ext>
            </a:extLst>
          </p:cNvPr>
          <p:cNvPicPr>
            <a:picLocks noChangeAspect="1"/>
          </p:cNvPicPr>
          <p:nvPr/>
        </p:nvPicPr>
        <p:blipFill>
          <a:blip r:embed="rId3"/>
          <a:stretch>
            <a:fillRect/>
          </a:stretch>
        </p:blipFill>
        <p:spPr>
          <a:xfrm>
            <a:off x="128516" y="1950932"/>
            <a:ext cx="691515" cy="597535"/>
          </a:xfrm>
          <a:prstGeom prst="rect">
            <a:avLst/>
          </a:prstGeom>
        </p:spPr>
      </p:pic>
      <p:pic>
        <p:nvPicPr>
          <p:cNvPr id="13" name="Picture 12">
            <a:extLst>
              <a:ext uri="{FF2B5EF4-FFF2-40B4-BE49-F238E27FC236}">
                <a16:creationId xmlns:a16="http://schemas.microsoft.com/office/drawing/2014/main" id="{6A532EE1-6F1B-2936-D92D-BD1B362BD8F1}"/>
              </a:ext>
            </a:extLst>
          </p:cNvPr>
          <p:cNvPicPr>
            <a:picLocks noChangeAspect="1"/>
          </p:cNvPicPr>
          <p:nvPr/>
        </p:nvPicPr>
        <p:blipFill>
          <a:blip r:embed="rId4"/>
          <a:stretch>
            <a:fillRect/>
          </a:stretch>
        </p:blipFill>
        <p:spPr>
          <a:xfrm>
            <a:off x="149978" y="3219212"/>
            <a:ext cx="568325" cy="558165"/>
          </a:xfrm>
          <a:prstGeom prst="rect">
            <a:avLst/>
          </a:prstGeom>
        </p:spPr>
      </p:pic>
      <p:pic>
        <p:nvPicPr>
          <p:cNvPr id="14" name="Picture 13" descr="A group of red symbols&#10;&#10;Description automatically generated">
            <a:extLst>
              <a:ext uri="{FF2B5EF4-FFF2-40B4-BE49-F238E27FC236}">
                <a16:creationId xmlns:a16="http://schemas.microsoft.com/office/drawing/2014/main" id="{E969435C-1138-9AED-C67C-0D598FF3C790}"/>
              </a:ext>
            </a:extLst>
          </p:cNvPr>
          <p:cNvPicPr>
            <a:picLocks noChangeAspect="1"/>
          </p:cNvPicPr>
          <p:nvPr/>
        </p:nvPicPr>
        <p:blipFill>
          <a:blip r:embed="rId5"/>
          <a:stretch>
            <a:fillRect/>
          </a:stretch>
        </p:blipFill>
        <p:spPr>
          <a:xfrm>
            <a:off x="232338" y="4569630"/>
            <a:ext cx="483870" cy="419735"/>
          </a:xfrm>
          <a:prstGeom prst="rect">
            <a:avLst/>
          </a:prstGeom>
        </p:spPr>
      </p:pic>
      <p:pic>
        <p:nvPicPr>
          <p:cNvPr id="15" name="Picture 14" descr="A red line drawing of a magnifying glass&#10;&#10;Description automatically generated">
            <a:extLst>
              <a:ext uri="{FF2B5EF4-FFF2-40B4-BE49-F238E27FC236}">
                <a16:creationId xmlns:a16="http://schemas.microsoft.com/office/drawing/2014/main" id="{10CE87EB-74D4-43BA-57DA-C7AB7B49A1FC}"/>
              </a:ext>
            </a:extLst>
          </p:cNvPr>
          <p:cNvPicPr>
            <a:picLocks noChangeAspect="1"/>
          </p:cNvPicPr>
          <p:nvPr/>
        </p:nvPicPr>
        <p:blipFill>
          <a:blip r:embed="rId6"/>
          <a:stretch>
            <a:fillRect/>
          </a:stretch>
        </p:blipFill>
        <p:spPr>
          <a:xfrm>
            <a:off x="6199919" y="3624783"/>
            <a:ext cx="595343" cy="610654"/>
          </a:xfrm>
          <a:prstGeom prst="rect">
            <a:avLst/>
          </a:prstGeom>
        </p:spPr>
      </p:pic>
      <p:sp>
        <p:nvSpPr>
          <p:cNvPr id="6" name="Text Placeholder 2">
            <a:extLst>
              <a:ext uri="{FF2B5EF4-FFF2-40B4-BE49-F238E27FC236}">
                <a16:creationId xmlns:a16="http://schemas.microsoft.com/office/drawing/2014/main" id="{34AA1F83-A741-A467-3DDA-647B2E0FB059}"/>
              </a:ext>
            </a:extLst>
          </p:cNvPr>
          <p:cNvSpPr txBox="1">
            <a:spLocks/>
          </p:cNvSpPr>
          <p:nvPr/>
        </p:nvSpPr>
        <p:spPr>
          <a:xfrm>
            <a:off x="868744" y="829865"/>
            <a:ext cx="3987800" cy="82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kern="1200">
                <a:solidFill>
                  <a:srgbClr val="000000"/>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400"/>
              <a:t>Key findings</a:t>
            </a:r>
            <a:endParaRPr lang="en-US" sz="4400"/>
          </a:p>
        </p:txBody>
      </p:sp>
    </p:spTree>
    <p:extLst>
      <p:ext uri="{BB962C8B-B14F-4D97-AF65-F5344CB8AC3E}">
        <p14:creationId xmlns:p14="http://schemas.microsoft.com/office/powerpoint/2010/main" val="168383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94CEA-6989-D87F-0686-C5463B7276D7}"/>
            </a:ext>
          </a:extLst>
        </p:cNvPr>
        <p:cNvGrpSpPr/>
        <p:nvPr/>
      </p:nvGrpSpPr>
      <p:grpSpPr>
        <a:xfrm>
          <a:off x="0" y="0"/>
          <a:ext cx="0" cy="0"/>
          <a:chOff x="0" y="0"/>
          <a:chExt cx="0" cy="0"/>
        </a:xfrm>
      </p:grpSpPr>
      <p:sp>
        <p:nvSpPr>
          <p:cNvPr id="6" name="Text Placeholder 2">
            <a:extLst>
              <a:ext uri="{FF2B5EF4-FFF2-40B4-BE49-F238E27FC236}">
                <a16:creationId xmlns:a16="http://schemas.microsoft.com/office/drawing/2014/main" id="{7CFF7E58-C099-0984-D324-8DB3D800D9CA}"/>
              </a:ext>
            </a:extLst>
          </p:cNvPr>
          <p:cNvSpPr txBox="1">
            <a:spLocks/>
          </p:cNvSpPr>
          <p:nvPr/>
        </p:nvSpPr>
        <p:spPr>
          <a:xfrm>
            <a:off x="1012824" y="914400"/>
            <a:ext cx="9140825" cy="82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kern="1200">
                <a:solidFill>
                  <a:srgbClr val="000000"/>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400"/>
              <a:t>PSP categorization</a:t>
            </a:r>
            <a:endParaRPr lang="en-US" sz="4400"/>
          </a:p>
        </p:txBody>
      </p:sp>
      <p:sp>
        <p:nvSpPr>
          <p:cNvPr id="2" name="TextBox 1">
            <a:extLst>
              <a:ext uri="{FF2B5EF4-FFF2-40B4-BE49-F238E27FC236}">
                <a16:creationId xmlns:a16="http://schemas.microsoft.com/office/drawing/2014/main" id="{A6C00D2C-29AC-4DD4-9FC4-0AC22AF37BA6}"/>
              </a:ext>
            </a:extLst>
          </p:cNvPr>
          <p:cNvSpPr txBox="1"/>
          <p:nvPr/>
        </p:nvSpPr>
        <p:spPr>
          <a:xfrm>
            <a:off x="5436889" y="1569935"/>
            <a:ext cx="5731642" cy="4884831"/>
          </a:xfrm>
          <a:prstGeom prst="rect">
            <a:avLst/>
          </a:prstGeom>
          <a:solidFill>
            <a:srgbClr val="FFFFFF">
              <a:alpha val="74902"/>
            </a:srgbClr>
          </a:solidFill>
          <a:ln w="38100">
            <a:solidFill>
              <a:srgbClr val="40BBD3"/>
            </a:solidFill>
          </a:ln>
        </p:spPr>
        <p:txBody>
          <a:bodyPr wrap="square" lIns="46800" tIns="18000" rtlCol="0">
            <a:noAutofit/>
          </a:bodyPr>
          <a:lstStyle/>
          <a:p>
            <a:endParaRPr lang="en-US" sz="1050" b="1">
              <a:latin typeface="Gill Sans" panose="020B0302020104020203" pitchFamily="34" charset="0"/>
            </a:endParaRPr>
          </a:p>
        </p:txBody>
      </p:sp>
      <p:sp>
        <p:nvSpPr>
          <p:cNvPr id="3" name="TextBox 2">
            <a:extLst>
              <a:ext uri="{FF2B5EF4-FFF2-40B4-BE49-F238E27FC236}">
                <a16:creationId xmlns:a16="http://schemas.microsoft.com/office/drawing/2014/main" id="{56616FC4-1FA8-69F6-5A76-5EEE69D050B0}"/>
              </a:ext>
            </a:extLst>
          </p:cNvPr>
          <p:cNvSpPr txBox="1"/>
          <p:nvPr/>
        </p:nvSpPr>
        <p:spPr>
          <a:xfrm>
            <a:off x="5422839" y="5744677"/>
            <a:ext cx="5690897" cy="738664"/>
          </a:xfrm>
          <a:prstGeom prst="rect">
            <a:avLst/>
          </a:prstGeom>
          <a:noFill/>
        </p:spPr>
        <p:txBody>
          <a:bodyPr wrap="square" lIns="91440" tIns="45720" rIns="91440" bIns="45720" anchor="t">
            <a:spAutoFit/>
          </a:bodyPr>
          <a:lstStyle/>
          <a:p>
            <a:pPr marL="0" indent="0">
              <a:buNone/>
            </a:pPr>
            <a:r>
              <a:rPr lang="en-US" sz="1050">
                <a:latin typeface="Gill Sans"/>
              </a:rPr>
              <a:t>Categorizing payment companies is complex due to the industry’s dynamic nature. PSPs continuously expand their offerings and their operations and services vary significantly across different regions and depending on the specific customer requirements. This graphic categorizes PSPs based on services commonly offered to CVA implementing organizations.</a:t>
            </a:r>
          </a:p>
        </p:txBody>
      </p:sp>
      <p:sp>
        <p:nvSpPr>
          <p:cNvPr id="4" name="TextBox 3">
            <a:extLst>
              <a:ext uri="{FF2B5EF4-FFF2-40B4-BE49-F238E27FC236}">
                <a16:creationId xmlns:a16="http://schemas.microsoft.com/office/drawing/2014/main" id="{EA882188-49C2-D97F-9A6F-93B097B64561}"/>
              </a:ext>
            </a:extLst>
          </p:cNvPr>
          <p:cNvSpPr txBox="1"/>
          <p:nvPr/>
        </p:nvSpPr>
        <p:spPr>
          <a:xfrm>
            <a:off x="5493137" y="1616084"/>
            <a:ext cx="1208330" cy="2699834"/>
          </a:xfrm>
          <a:prstGeom prst="rect">
            <a:avLst/>
          </a:prstGeom>
          <a:noFill/>
          <a:ln w="19050">
            <a:solidFill>
              <a:srgbClr val="40BBD3"/>
            </a:solidFill>
          </a:ln>
        </p:spPr>
        <p:txBody>
          <a:bodyPr wrap="square" lIns="46800" tIns="18000" rtlCol="0">
            <a:noAutofit/>
          </a:bodyPr>
          <a:lstStyle/>
          <a:p>
            <a:r>
              <a:rPr lang="en-GB" sz="1050" b="1">
                <a:latin typeface="Gill Sans SemiBold" panose="020B0702020104020203" pitchFamily="34" charset="0"/>
              </a:rPr>
              <a:t>Aggregators</a:t>
            </a:r>
            <a:endParaRPr lang="en-US" sz="1050" b="1">
              <a:latin typeface="Gill Sans SemiBold" panose="020B0702020104020203" pitchFamily="34" charset="0"/>
            </a:endParaRPr>
          </a:p>
        </p:txBody>
      </p:sp>
      <p:sp>
        <p:nvSpPr>
          <p:cNvPr id="7" name="TextBox 6">
            <a:extLst>
              <a:ext uri="{FF2B5EF4-FFF2-40B4-BE49-F238E27FC236}">
                <a16:creationId xmlns:a16="http://schemas.microsoft.com/office/drawing/2014/main" id="{CA125FC7-5E13-83E8-5B7A-18C573719243}"/>
              </a:ext>
            </a:extLst>
          </p:cNvPr>
          <p:cNvSpPr txBox="1"/>
          <p:nvPr/>
        </p:nvSpPr>
        <p:spPr>
          <a:xfrm>
            <a:off x="5538129" y="1809243"/>
            <a:ext cx="1116000" cy="1014785"/>
          </a:xfrm>
          <a:prstGeom prst="rect">
            <a:avLst/>
          </a:prstGeom>
          <a:noFill/>
          <a:ln w="19050">
            <a:solidFill>
              <a:srgbClr val="40BBD3">
                <a:alpha val="50196"/>
              </a:srgbClr>
            </a:solidFill>
          </a:ln>
        </p:spPr>
        <p:txBody>
          <a:bodyPr wrap="square" lIns="46800" tIns="18000" rtlCol="0">
            <a:noAutofit/>
          </a:bodyPr>
          <a:lstStyle/>
          <a:p>
            <a:r>
              <a:rPr lang="en-GB" sz="800" b="1">
                <a:latin typeface="Gill Sans SemiBold" panose="020B0702020104020203" pitchFamily="34" charset="0"/>
              </a:rPr>
              <a:t>Multi-regional aggregators</a:t>
            </a:r>
            <a:endParaRPr lang="en-US" sz="800" b="1">
              <a:latin typeface="Gill Sans SemiBold" panose="020B0702020104020203" pitchFamily="34" charset="0"/>
            </a:endParaRPr>
          </a:p>
        </p:txBody>
      </p:sp>
      <p:pic>
        <p:nvPicPr>
          <p:cNvPr id="9" name="Picture 8">
            <a:extLst>
              <a:ext uri="{FF2B5EF4-FFF2-40B4-BE49-F238E27FC236}">
                <a16:creationId xmlns:a16="http://schemas.microsoft.com/office/drawing/2014/main" id="{B75D4620-CF2A-8683-1838-52E0BF08AFE3}"/>
              </a:ext>
            </a:extLst>
          </p:cNvPr>
          <p:cNvPicPr>
            <a:picLocks noChangeAspect="1"/>
          </p:cNvPicPr>
          <p:nvPr/>
        </p:nvPicPr>
        <p:blipFill>
          <a:blip r:embed="rId2"/>
          <a:stretch>
            <a:fillRect/>
          </a:stretch>
        </p:blipFill>
        <p:spPr>
          <a:xfrm>
            <a:off x="5616207" y="2111850"/>
            <a:ext cx="900672" cy="171014"/>
          </a:xfrm>
          <a:prstGeom prst="rect">
            <a:avLst/>
          </a:prstGeom>
        </p:spPr>
      </p:pic>
      <p:pic>
        <p:nvPicPr>
          <p:cNvPr id="11" name="Picture 10">
            <a:extLst>
              <a:ext uri="{FF2B5EF4-FFF2-40B4-BE49-F238E27FC236}">
                <a16:creationId xmlns:a16="http://schemas.microsoft.com/office/drawing/2014/main" id="{1D3DE93C-B409-7957-0AEC-7B1CD9277CF9}"/>
              </a:ext>
            </a:extLst>
          </p:cNvPr>
          <p:cNvPicPr>
            <a:picLocks noChangeAspect="1"/>
          </p:cNvPicPr>
          <p:nvPr/>
        </p:nvPicPr>
        <p:blipFill>
          <a:blip r:embed="rId3"/>
          <a:stretch>
            <a:fillRect/>
          </a:stretch>
        </p:blipFill>
        <p:spPr>
          <a:xfrm>
            <a:off x="5717963" y="2314360"/>
            <a:ext cx="725427" cy="202445"/>
          </a:xfrm>
          <a:prstGeom prst="rect">
            <a:avLst/>
          </a:prstGeom>
        </p:spPr>
      </p:pic>
      <p:pic>
        <p:nvPicPr>
          <p:cNvPr id="13" name="Picture 30" descr="Moneygram Logos">
            <a:extLst>
              <a:ext uri="{FF2B5EF4-FFF2-40B4-BE49-F238E27FC236}">
                <a16:creationId xmlns:a16="http://schemas.microsoft.com/office/drawing/2014/main" id="{47E2C2FD-379B-4A7E-4030-05287AF0D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207" y="2529251"/>
            <a:ext cx="827183" cy="27572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93F52BA-96CD-C661-1E8A-4F2E31671502}"/>
              </a:ext>
            </a:extLst>
          </p:cNvPr>
          <p:cNvSpPr txBox="1"/>
          <p:nvPr/>
        </p:nvSpPr>
        <p:spPr>
          <a:xfrm>
            <a:off x="5538129" y="2885731"/>
            <a:ext cx="1116000" cy="856581"/>
          </a:xfrm>
          <a:prstGeom prst="rect">
            <a:avLst/>
          </a:prstGeom>
          <a:noFill/>
          <a:ln w="19050">
            <a:solidFill>
              <a:srgbClr val="40BBD3">
                <a:alpha val="50196"/>
              </a:srgbClr>
            </a:solidFill>
          </a:ln>
        </p:spPr>
        <p:txBody>
          <a:bodyPr wrap="square" lIns="46800" tIns="18000" rtlCol="0">
            <a:noAutofit/>
          </a:bodyPr>
          <a:lstStyle/>
          <a:p>
            <a:r>
              <a:rPr lang="en-GB" sz="800" b="1">
                <a:latin typeface="Gill Sans SemiBold" panose="020B0702020104020203" pitchFamily="34" charset="0"/>
              </a:rPr>
              <a:t>Regional aggregators</a:t>
            </a:r>
            <a:endParaRPr lang="en-US" sz="800" b="1">
              <a:latin typeface="Gill Sans SemiBold" panose="020B0702020104020203" pitchFamily="34" charset="0"/>
            </a:endParaRPr>
          </a:p>
        </p:txBody>
      </p:sp>
      <p:sp>
        <p:nvSpPr>
          <p:cNvPr id="15" name="TextBox 14">
            <a:extLst>
              <a:ext uri="{FF2B5EF4-FFF2-40B4-BE49-F238E27FC236}">
                <a16:creationId xmlns:a16="http://schemas.microsoft.com/office/drawing/2014/main" id="{43E27971-3B34-831D-15ED-7A697EB7200A}"/>
              </a:ext>
            </a:extLst>
          </p:cNvPr>
          <p:cNvSpPr txBox="1"/>
          <p:nvPr/>
        </p:nvSpPr>
        <p:spPr>
          <a:xfrm>
            <a:off x="5538129" y="3808107"/>
            <a:ext cx="1116000" cy="451696"/>
          </a:xfrm>
          <a:prstGeom prst="rect">
            <a:avLst/>
          </a:prstGeom>
          <a:noFill/>
          <a:ln w="19050">
            <a:solidFill>
              <a:srgbClr val="40BBD3">
                <a:alpha val="50196"/>
              </a:srgbClr>
            </a:solidFill>
          </a:ln>
        </p:spPr>
        <p:txBody>
          <a:bodyPr wrap="square" lIns="46800" tIns="18000" rtlCol="0">
            <a:noAutofit/>
          </a:bodyPr>
          <a:lstStyle/>
          <a:p>
            <a:r>
              <a:rPr lang="en-GB" sz="800" b="1">
                <a:latin typeface="Gill Sans SemiBold" panose="020B0702020104020203" pitchFamily="34" charset="0"/>
              </a:rPr>
              <a:t>National aggregators</a:t>
            </a:r>
            <a:endParaRPr lang="en-US" sz="800" b="1">
              <a:latin typeface="Gill Sans SemiBold" panose="020B0702020104020203" pitchFamily="34" charset="0"/>
            </a:endParaRPr>
          </a:p>
        </p:txBody>
      </p:sp>
      <p:pic>
        <p:nvPicPr>
          <p:cNvPr id="16" name="Picture 28" descr="About us — Selcom">
            <a:extLst>
              <a:ext uri="{FF2B5EF4-FFF2-40B4-BE49-F238E27FC236}">
                <a16:creationId xmlns:a16="http://schemas.microsoft.com/office/drawing/2014/main" id="{B3588D52-3E4B-B136-B042-1D38F421DF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0764" y="3963300"/>
            <a:ext cx="683297" cy="35495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2C40AB67-C6D2-076A-2929-E7A6B92A1214}"/>
              </a:ext>
            </a:extLst>
          </p:cNvPr>
          <p:cNvSpPr txBox="1"/>
          <p:nvPr/>
        </p:nvSpPr>
        <p:spPr>
          <a:xfrm>
            <a:off x="6756262" y="1621275"/>
            <a:ext cx="1293881" cy="548820"/>
          </a:xfrm>
          <a:prstGeom prst="rect">
            <a:avLst/>
          </a:prstGeom>
          <a:noFill/>
          <a:ln w="19050">
            <a:solidFill>
              <a:srgbClr val="03A687"/>
            </a:solidFill>
          </a:ln>
        </p:spPr>
        <p:txBody>
          <a:bodyPr wrap="square" lIns="46800" tIns="18000" rtlCol="0">
            <a:noAutofit/>
          </a:bodyPr>
          <a:lstStyle/>
          <a:p>
            <a:r>
              <a:rPr lang="en-GB" sz="1050" b="1">
                <a:latin typeface="Gill Sans SemiBold" panose="020B0702020104020203" pitchFamily="34" charset="0"/>
              </a:rPr>
              <a:t>Regional switches</a:t>
            </a:r>
            <a:endParaRPr lang="en-US" sz="1050" b="1">
              <a:latin typeface="Gill Sans SemiBold" panose="020B0702020104020203" pitchFamily="34" charset="0"/>
            </a:endParaRPr>
          </a:p>
        </p:txBody>
      </p:sp>
      <p:pic>
        <p:nvPicPr>
          <p:cNvPr id="37" name="Picture 32" descr="What are SEPA bank transfers?">
            <a:extLst>
              <a:ext uri="{FF2B5EF4-FFF2-40B4-BE49-F238E27FC236}">
                <a16:creationId xmlns:a16="http://schemas.microsoft.com/office/drawing/2014/main" id="{6F3DB1E3-57CB-5425-947F-EC09421449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1167" y="1813964"/>
            <a:ext cx="462203" cy="30448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3D3AF568-5865-0529-12B8-91C8AE1339FB}"/>
              </a:ext>
            </a:extLst>
          </p:cNvPr>
          <p:cNvSpPr txBox="1"/>
          <p:nvPr/>
        </p:nvSpPr>
        <p:spPr>
          <a:xfrm>
            <a:off x="8132928" y="1621275"/>
            <a:ext cx="1480469" cy="548820"/>
          </a:xfrm>
          <a:prstGeom prst="rect">
            <a:avLst/>
          </a:prstGeom>
          <a:noFill/>
          <a:ln w="19050">
            <a:solidFill>
              <a:srgbClr val="FFC000"/>
            </a:solidFill>
          </a:ln>
        </p:spPr>
        <p:txBody>
          <a:bodyPr wrap="square" lIns="46800" tIns="18000" rtlCol="0">
            <a:noAutofit/>
          </a:bodyPr>
          <a:lstStyle/>
          <a:p>
            <a:r>
              <a:rPr lang="en-GB" sz="1050" b="1">
                <a:latin typeface="Gill Sans SemiBold" panose="020B0702020104020203" pitchFamily="34" charset="0"/>
              </a:rPr>
              <a:t>National switches</a:t>
            </a:r>
            <a:endParaRPr lang="en-US" sz="1050" b="1">
              <a:latin typeface="Gill Sans SemiBold" panose="020B0702020104020203" pitchFamily="34" charset="0"/>
            </a:endParaRPr>
          </a:p>
        </p:txBody>
      </p:sp>
      <p:pic>
        <p:nvPicPr>
          <p:cNvPr id="39" name="Picture 38">
            <a:extLst>
              <a:ext uri="{FF2B5EF4-FFF2-40B4-BE49-F238E27FC236}">
                <a16:creationId xmlns:a16="http://schemas.microsoft.com/office/drawing/2014/main" id="{BAE91978-7A76-3051-ACAB-8098B93F47C5}"/>
              </a:ext>
            </a:extLst>
          </p:cNvPr>
          <p:cNvPicPr>
            <a:picLocks noChangeAspect="1"/>
          </p:cNvPicPr>
          <p:nvPr/>
        </p:nvPicPr>
        <p:blipFill>
          <a:blip r:embed="rId7"/>
          <a:stretch>
            <a:fillRect/>
          </a:stretch>
        </p:blipFill>
        <p:spPr>
          <a:xfrm>
            <a:off x="8274533" y="1778714"/>
            <a:ext cx="1127624" cy="365778"/>
          </a:xfrm>
          <a:prstGeom prst="rect">
            <a:avLst/>
          </a:prstGeom>
        </p:spPr>
      </p:pic>
      <p:sp>
        <p:nvSpPr>
          <p:cNvPr id="40" name="TextBox 39">
            <a:extLst>
              <a:ext uri="{FF2B5EF4-FFF2-40B4-BE49-F238E27FC236}">
                <a16:creationId xmlns:a16="http://schemas.microsoft.com/office/drawing/2014/main" id="{A07635CE-5478-C844-CDE5-2B65C6E00A2E}"/>
              </a:ext>
            </a:extLst>
          </p:cNvPr>
          <p:cNvSpPr txBox="1"/>
          <p:nvPr/>
        </p:nvSpPr>
        <p:spPr>
          <a:xfrm>
            <a:off x="6753149" y="2210140"/>
            <a:ext cx="1277332" cy="1046440"/>
          </a:xfrm>
          <a:prstGeom prst="rect">
            <a:avLst/>
          </a:prstGeom>
          <a:noFill/>
          <a:ln w="19050">
            <a:solidFill>
              <a:srgbClr val="C00000"/>
            </a:solidFill>
          </a:ln>
        </p:spPr>
        <p:txBody>
          <a:bodyPr wrap="square" lIns="46800" tIns="18000" rtlCol="0">
            <a:noAutofit/>
          </a:bodyPr>
          <a:lstStyle/>
          <a:p>
            <a:r>
              <a:rPr lang="en-GB" sz="1050" b="1">
                <a:latin typeface="Gill Sans SemiBold" panose="020B0702020104020203" pitchFamily="34" charset="0"/>
              </a:rPr>
              <a:t>Payment groups</a:t>
            </a:r>
          </a:p>
        </p:txBody>
      </p:sp>
      <p:pic>
        <p:nvPicPr>
          <p:cNvPr id="41" name="Picture 14" descr="MTN Group - Wikipedia">
            <a:extLst>
              <a:ext uri="{FF2B5EF4-FFF2-40B4-BE49-F238E27FC236}">
                <a16:creationId xmlns:a16="http://schemas.microsoft.com/office/drawing/2014/main" id="{2EF1F4A7-1ACE-2403-6345-5629F0DAE29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0313" b="29404"/>
          <a:stretch/>
        </p:blipFill>
        <p:spPr bwMode="auto">
          <a:xfrm>
            <a:off x="6950212" y="2636503"/>
            <a:ext cx="800066" cy="32229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E7A34E12-6668-34FA-07FA-7FC6114D58E7}"/>
              </a:ext>
            </a:extLst>
          </p:cNvPr>
          <p:cNvPicPr>
            <a:picLocks noChangeAspect="1"/>
          </p:cNvPicPr>
          <p:nvPr/>
        </p:nvPicPr>
        <p:blipFill>
          <a:blip r:embed="rId2"/>
          <a:stretch>
            <a:fillRect/>
          </a:stretch>
        </p:blipFill>
        <p:spPr>
          <a:xfrm>
            <a:off x="6898966" y="2411156"/>
            <a:ext cx="900672" cy="171014"/>
          </a:xfrm>
          <a:prstGeom prst="rect">
            <a:avLst/>
          </a:prstGeom>
        </p:spPr>
      </p:pic>
      <p:pic>
        <p:nvPicPr>
          <p:cNvPr id="43" name="Picture 30" descr="Moneygram Logos">
            <a:extLst>
              <a:ext uri="{FF2B5EF4-FFF2-40B4-BE49-F238E27FC236}">
                <a16:creationId xmlns:a16="http://schemas.microsoft.com/office/drawing/2014/main" id="{752AD886-6AB9-E398-C4B2-6572364E9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185" y="2964217"/>
            <a:ext cx="840234" cy="280078"/>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348A4AA5-6C29-42BE-860C-16125D5BABC6}"/>
              </a:ext>
            </a:extLst>
          </p:cNvPr>
          <p:cNvSpPr txBox="1"/>
          <p:nvPr/>
        </p:nvSpPr>
        <p:spPr>
          <a:xfrm>
            <a:off x="8077702" y="2214862"/>
            <a:ext cx="1535695" cy="2108442"/>
          </a:xfrm>
          <a:prstGeom prst="rect">
            <a:avLst/>
          </a:prstGeom>
          <a:noFill/>
          <a:ln w="19050">
            <a:solidFill>
              <a:srgbClr val="879FAD"/>
            </a:solidFill>
          </a:ln>
        </p:spPr>
        <p:txBody>
          <a:bodyPr wrap="square" lIns="46800" tIns="18000" rtlCol="0">
            <a:noAutofit/>
          </a:bodyPr>
          <a:lstStyle/>
          <a:p>
            <a:r>
              <a:rPr lang="en-GB" sz="1050" b="1">
                <a:latin typeface="Gill Sans SemiBold" panose="020B0702020104020203" pitchFamily="34" charset="0"/>
              </a:rPr>
              <a:t>Data management layers</a:t>
            </a:r>
            <a:endParaRPr lang="en-US" sz="1050" b="1">
              <a:latin typeface="Gill Sans SemiBold" panose="020B0702020104020203" pitchFamily="34" charset="0"/>
            </a:endParaRPr>
          </a:p>
        </p:txBody>
      </p:sp>
      <p:sp>
        <p:nvSpPr>
          <p:cNvPr id="45" name="TextBox 44">
            <a:extLst>
              <a:ext uri="{FF2B5EF4-FFF2-40B4-BE49-F238E27FC236}">
                <a16:creationId xmlns:a16="http://schemas.microsoft.com/office/drawing/2014/main" id="{676D786E-6F68-F83E-AC00-E316221113F5}"/>
              </a:ext>
            </a:extLst>
          </p:cNvPr>
          <p:cNvSpPr txBox="1"/>
          <p:nvPr/>
        </p:nvSpPr>
        <p:spPr>
          <a:xfrm>
            <a:off x="6764733" y="3313334"/>
            <a:ext cx="1277332" cy="969473"/>
          </a:xfrm>
          <a:prstGeom prst="rect">
            <a:avLst/>
          </a:prstGeom>
          <a:noFill/>
          <a:ln w="19050">
            <a:solidFill>
              <a:srgbClr val="FFC000"/>
            </a:solidFill>
          </a:ln>
        </p:spPr>
        <p:txBody>
          <a:bodyPr wrap="square" lIns="46800" tIns="18000" rtlCol="0">
            <a:noAutofit/>
          </a:bodyPr>
          <a:lstStyle/>
          <a:p>
            <a:r>
              <a:rPr lang="en-GB" sz="1050" b="1">
                <a:latin typeface="Gill Sans SemiBold" panose="020B0702020104020203" pitchFamily="34" charset="0"/>
              </a:rPr>
              <a:t>Payment rails</a:t>
            </a:r>
            <a:endParaRPr lang="en-US" sz="1050" b="1">
              <a:latin typeface="Gill Sans SemiBold" panose="020B0702020104020203" pitchFamily="34" charset="0"/>
            </a:endParaRPr>
          </a:p>
        </p:txBody>
      </p:sp>
      <p:pic>
        <p:nvPicPr>
          <p:cNvPr id="46" name="Picture 16" descr="POS Guidelines | Visa">
            <a:extLst>
              <a:ext uri="{FF2B5EF4-FFF2-40B4-BE49-F238E27FC236}">
                <a16:creationId xmlns:a16="http://schemas.microsoft.com/office/drawing/2014/main" id="{CB238803-8A46-30B7-30E2-D3925BDBF0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6937" y="3471607"/>
            <a:ext cx="621437" cy="34955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8">
            <a:extLst>
              <a:ext uri="{FF2B5EF4-FFF2-40B4-BE49-F238E27FC236}">
                <a16:creationId xmlns:a16="http://schemas.microsoft.com/office/drawing/2014/main" id="{48F9C691-AC0D-9B2D-490C-8A4B3CDEB2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3191" y="3700126"/>
            <a:ext cx="415731" cy="32280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08C42634-A36D-B017-5D9C-69FE0B9D2052}"/>
              </a:ext>
            </a:extLst>
          </p:cNvPr>
          <p:cNvSpPr txBox="1"/>
          <p:nvPr/>
        </p:nvSpPr>
        <p:spPr>
          <a:xfrm>
            <a:off x="5493137" y="4411321"/>
            <a:ext cx="2449798" cy="617194"/>
          </a:xfrm>
          <a:prstGeom prst="rect">
            <a:avLst/>
          </a:prstGeom>
          <a:noFill/>
          <a:ln w="19050">
            <a:solidFill>
              <a:srgbClr val="03A687"/>
            </a:solidFill>
          </a:ln>
        </p:spPr>
        <p:txBody>
          <a:bodyPr wrap="square" lIns="46800" tIns="18000" rtlCol="0">
            <a:noAutofit/>
          </a:bodyPr>
          <a:lstStyle/>
          <a:p>
            <a:r>
              <a:rPr lang="en-GB" sz="1050" b="1">
                <a:latin typeface="Gill Sans SemiBold" panose="020B0702020104020203" pitchFamily="34" charset="0"/>
              </a:rPr>
              <a:t>Merchant payment platforms</a:t>
            </a:r>
            <a:endParaRPr lang="en-US" sz="1050" b="1">
              <a:latin typeface="Gill Sans SemiBold" panose="020B0702020104020203" pitchFamily="34" charset="0"/>
            </a:endParaRPr>
          </a:p>
        </p:txBody>
      </p:sp>
      <p:pic>
        <p:nvPicPr>
          <p:cNvPr id="49" name="Picture 36" descr="OrderLogix™ Announces Payment Gateway Integration with Stripe – OrderLogix">
            <a:extLst>
              <a:ext uri="{FF2B5EF4-FFF2-40B4-BE49-F238E27FC236}">
                <a16:creationId xmlns:a16="http://schemas.microsoft.com/office/drawing/2014/main" id="{9DC6EB3C-C3BD-92C3-4024-83F9DBC0B1E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4803" b="12163"/>
          <a:stretch/>
        </p:blipFill>
        <p:spPr bwMode="auto">
          <a:xfrm>
            <a:off x="6670265" y="4580874"/>
            <a:ext cx="1080623" cy="37524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Aidonic">
            <a:extLst>
              <a:ext uri="{FF2B5EF4-FFF2-40B4-BE49-F238E27FC236}">
                <a16:creationId xmlns:a16="http://schemas.microsoft.com/office/drawing/2014/main" id="{68939E7F-10F0-BE2F-3AD8-3D124C67582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3556" b="39777"/>
          <a:stretch/>
        </p:blipFill>
        <p:spPr bwMode="auto">
          <a:xfrm>
            <a:off x="8789254" y="3369090"/>
            <a:ext cx="792530" cy="21134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6" descr="GeniusTags">
            <a:extLst>
              <a:ext uri="{FF2B5EF4-FFF2-40B4-BE49-F238E27FC236}">
                <a16:creationId xmlns:a16="http://schemas.microsoft.com/office/drawing/2014/main" id="{CFB4B951-36D4-70BC-C787-5D39D8770F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92306" y="2804467"/>
            <a:ext cx="948578" cy="34183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Red Rose - The CALP Network">
            <a:extLst>
              <a:ext uri="{FF2B5EF4-FFF2-40B4-BE49-F238E27FC236}">
                <a16:creationId xmlns:a16="http://schemas.microsoft.com/office/drawing/2014/main" id="{726612A4-DA45-0385-29AE-8F85F4BBDEA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64092" y="3056601"/>
            <a:ext cx="591289" cy="296577"/>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922E424C-DD48-66D7-59A7-E5E8FC4C8F1D}"/>
              </a:ext>
            </a:extLst>
          </p:cNvPr>
          <p:cNvSpPr txBox="1"/>
          <p:nvPr/>
        </p:nvSpPr>
        <p:spPr>
          <a:xfrm>
            <a:off x="9676662" y="1639911"/>
            <a:ext cx="1437074" cy="4110558"/>
          </a:xfrm>
          <a:prstGeom prst="rect">
            <a:avLst/>
          </a:prstGeom>
          <a:noFill/>
          <a:ln w="19050">
            <a:solidFill>
              <a:srgbClr val="C00000"/>
            </a:solidFill>
          </a:ln>
        </p:spPr>
        <p:txBody>
          <a:bodyPr wrap="square" lIns="46800" tIns="18000" rtlCol="0">
            <a:noAutofit/>
          </a:bodyPr>
          <a:lstStyle>
            <a:defPPr>
              <a:defRPr lang="en-US"/>
            </a:defPPr>
            <a:lvl1pPr>
              <a:defRPr sz="1050" b="1">
                <a:latin typeface="Gill Sans" panose="020B0302020104020203" pitchFamily="34" charset="0"/>
              </a:defRPr>
            </a:lvl1pPr>
          </a:lstStyle>
          <a:p>
            <a:r>
              <a:rPr lang="en-GB">
                <a:latin typeface="Gill Sans SemiBold" panose="020B0702020104020203" pitchFamily="34" charset="0"/>
              </a:rPr>
              <a:t>Last mile FSPs</a:t>
            </a:r>
            <a:endParaRPr lang="en-US">
              <a:latin typeface="Gill Sans SemiBold" panose="020B0702020104020203" pitchFamily="34" charset="0"/>
            </a:endParaRPr>
          </a:p>
        </p:txBody>
      </p:sp>
      <p:sp>
        <p:nvSpPr>
          <p:cNvPr id="54" name="TextBox 53">
            <a:extLst>
              <a:ext uri="{FF2B5EF4-FFF2-40B4-BE49-F238E27FC236}">
                <a16:creationId xmlns:a16="http://schemas.microsoft.com/office/drawing/2014/main" id="{77A24F27-2A43-B0ED-B652-1F0496105E7E}"/>
              </a:ext>
            </a:extLst>
          </p:cNvPr>
          <p:cNvSpPr txBox="1"/>
          <p:nvPr/>
        </p:nvSpPr>
        <p:spPr>
          <a:xfrm>
            <a:off x="9724420" y="2008940"/>
            <a:ext cx="1350721" cy="875947"/>
          </a:xfrm>
          <a:prstGeom prst="rect">
            <a:avLst/>
          </a:prstGeom>
          <a:noFill/>
          <a:ln w="19050">
            <a:solidFill>
              <a:srgbClr val="C00000">
                <a:alpha val="50196"/>
              </a:srgbClr>
            </a:solidFill>
          </a:ln>
        </p:spPr>
        <p:txBody>
          <a:bodyPr wrap="square" lIns="46800" tIns="18000" rtlCol="0">
            <a:noAutofit/>
          </a:bodyPr>
          <a:lstStyle>
            <a:defPPr>
              <a:defRPr lang="en-US"/>
            </a:defPPr>
            <a:lvl1pPr>
              <a:defRPr sz="1050" b="1">
                <a:latin typeface="Gill Sans" panose="020B0302020104020203" pitchFamily="34" charset="0"/>
              </a:defRPr>
            </a:lvl1pPr>
          </a:lstStyle>
          <a:p>
            <a:r>
              <a:rPr lang="en-GB" sz="800">
                <a:latin typeface="Gill Sans SemiBold" panose="020B0702020104020203" pitchFamily="34" charset="0"/>
              </a:rPr>
              <a:t>Banks</a:t>
            </a:r>
            <a:endParaRPr lang="en-US" sz="800">
              <a:latin typeface="Gill Sans SemiBold" panose="020B0702020104020203" pitchFamily="34" charset="0"/>
            </a:endParaRPr>
          </a:p>
        </p:txBody>
      </p:sp>
      <p:pic>
        <p:nvPicPr>
          <p:cNvPr id="55" name="Picture 2" descr="Standard Chartered Bank | Aid &amp; International Development Forum (AIDF)">
            <a:extLst>
              <a:ext uri="{FF2B5EF4-FFF2-40B4-BE49-F238E27FC236}">
                <a16:creationId xmlns:a16="http://schemas.microsoft.com/office/drawing/2014/main" id="{0F0E44CC-9539-C82A-84C6-B91ABE4FBFB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90994" y="2116302"/>
            <a:ext cx="1048615" cy="41122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Landbank Logo">
            <a:extLst>
              <a:ext uri="{FF2B5EF4-FFF2-40B4-BE49-F238E27FC236}">
                <a16:creationId xmlns:a16="http://schemas.microsoft.com/office/drawing/2014/main" id="{83F72535-31A8-5DC6-4F14-80009B9296A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55189" y="2631407"/>
            <a:ext cx="1304103" cy="178159"/>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B2D98439-FD29-4105-EEE8-7F6BA8676F61}"/>
              </a:ext>
            </a:extLst>
          </p:cNvPr>
          <p:cNvSpPr txBox="1"/>
          <p:nvPr/>
        </p:nvSpPr>
        <p:spPr>
          <a:xfrm>
            <a:off x="9714717" y="2941784"/>
            <a:ext cx="1350721" cy="1304091"/>
          </a:xfrm>
          <a:prstGeom prst="rect">
            <a:avLst/>
          </a:prstGeom>
          <a:noFill/>
          <a:ln w="19050">
            <a:solidFill>
              <a:srgbClr val="C00000">
                <a:alpha val="50196"/>
              </a:srgbClr>
            </a:solidFill>
          </a:ln>
        </p:spPr>
        <p:txBody>
          <a:bodyPr wrap="square" lIns="46800" tIns="18000" rtlCol="0">
            <a:noAutofit/>
          </a:bodyPr>
          <a:lstStyle>
            <a:defPPr>
              <a:defRPr lang="en-US"/>
            </a:defPPr>
            <a:lvl1pPr>
              <a:defRPr sz="1050" b="1">
                <a:latin typeface="Gill Sans" panose="020B0302020104020203" pitchFamily="34" charset="0"/>
              </a:defRPr>
            </a:lvl1pPr>
          </a:lstStyle>
          <a:p>
            <a:r>
              <a:rPr lang="en-GB" sz="800">
                <a:latin typeface="Gill Sans SemiBold" panose="020B0702020104020203" pitchFamily="34" charset="0"/>
              </a:rPr>
              <a:t>Mobile Money Providers (MMP)</a:t>
            </a:r>
            <a:endParaRPr lang="en-US" sz="800">
              <a:latin typeface="Gill Sans SemiBold" panose="020B0702020104020203" pitchFamily="34" charset="0"/>
            </a:endParaRPr>
          </a:p>
        </p:txBody>
      </p:sp>
      <p:pic>
        <p:nvPicPr>
          <p:cNvPr id="58" name="Picture 4" descr="Telecom News: Hormuud Telecom awarded Somalia's first mobile money licence,  ET Telecom">
            <a:extLst>
              <a:ext uri="{FF2B5EF4-FFF2-40B4-BE49-F238E27FC236}">
                <a16:creationId xmlns:a16="http://schemas.microsoft.com/office/drawing/2014/main" id="{83147F81-ED61-C4BF-B86A-ADE4B8CFD61E}"/>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9961" t="13234" r="20508" b="23919"/>
          <a:stretch/>
        </p:blipFill>
        <p:spPr bwMode="auto">
          <a:xfrm>
            <a:off x="10312990" y="3191510"/>
            <a:ext cx="673795" cy="29737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M-Pesa Reports KSh 35.9 Trillion worth of Transactions - TechAfrica  NewsTechAfrica News">
            <a:extLst>
              <a:ext uri="{FF2B5EF4-FFF2-40B4-BE49-F238E27FC236}">
                <a16:creationId xmlns:a16="http://schemas.microsoft.com/office/drawing/2014/main" id="{FB2718A2-839E-CC42-7C16-7A5AB0FB6523}"/>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8485" t="26941" r="17297" b="27222"/>
          <a:stretch/>
        </p:blipFill>
        <p:spPr bwMode="auto">
          <a:xfrm>
            <a:off x="10276085" y="3885157"/>
            <a:ext cx="709716" cy="28494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MTN Group - Wikipedia">
            <a:extLst>
              <a:ext uri="{FF2B5EF4-FFF2-40B4-BE49-F238E27FC236}">
                <a16:creationId xmlns:a16="http://schemas.microsoft.com/office/drawing/2014/main" id="{E39681B2-BF2F-2261-B8F0-74A942CE71C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0313" b="29404"/>
          <a:stretch/>
        </p:blipFill>
        <p:spPr bwMode="auto">
          <a:xfrm>
            <a:off x="9814046" y="3546546"/>
            <a:ext cx="673795" cy="271425"/>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A3D1073E-C4B2-D4AB-53E1-4AEDDBF826D2}"/>
              </a:ext>
            </a:extLst>
          </p:cNvPr>
          <p:cNvSpPr txBox="1"/>
          <p:nvPr/>
        </p:nvSpPr>
        <p:spPr>
          <a:xfrm>
            <a:off x="9705075" y="4293420"/>
            <a:ext cx="1350721" cy="662973"/>
          </a:xfrm>
          <a:prstGeom prst="rect">
            <a:avLst/>
          </a:prstGeom>
          <a:noFill/>
          <a:ln w="19050">
            <a:solidFill>
              <a:srgbClr val="C00000">
                <a:alpha val="50196"/>
              </a:srgbClr>
            </a:solidFill>
          </a:ln>
        </p:spPr>
        <p:txBody>
          <a:bodyPr wrap="square" lIns="46800" tIns="18000" rtlCol="0">
            <a:noAutofit/>
          </a:bodyPr>
          <a:lstStyle>
            <a:defPPr>
              <a:defRPr lang="en-US"/>
            </a:defPPr>
            <a:lvl1pPr>
              <a:defRPr sz="1050" b="1">
                <a:latin typeface="Gill Sans" panose="020B0302020104020203" pitchFamily="34" charset="0"/>
              </a:defRPr>
            </a:lvl1pPr>
          </a:lstStyle>
          <a:p>
            <a:r>
              <a:rPr lang="en-GB" sz="800">
                <a:latin typeface="Gill Sans SemiBold" panose="020B0702020104020203" pitchFamily="34" charset="0"/>
              </a:rPr>
              <a:t>Cash-out agents/branches</a:t>
            </a:r>
            <a:endParaRPr lang="en-US" sz="800">
              <a:latin typeface="Gill Sans SemiBold" panose="020B0702020104020203" pitchFamily="34" charset="0"/>
            </a:endParaRPr>
          </a:p>
        </p:txBody>
      </p:sp>
      <p:pic>
        <p:nvPicPr>
          <p:cNvPr id="62" name="Picture 61">
            <a:extLst>
              <a:ext uri="{FF2B5EF4-FFF2-40B4-BE49-F238E27FC236}">
                <a16:creationId xmlns:a16="http://schemas.microsoft.com/office/drawing/2014/main" id="{6B5906AE-EA63-281F-CCE8-061E0027A195}"/>
              </a:ext>
            </a:extLst>
          </p:cNvPr>
          <p:cNvPicPr>
            <a:picLocks noChangeAspect="1"/>
          </p:cNvPicPr>
          <p:nvPr/>
        </p:nvPicPr>
        <p:blipFill>
          <a:blip r:embed="rId2"/>
          <a:stretch>
            <a:fillRect/>
          </a:stretch>
        </p:blipFill>
        <p:spPr>
          <a:xfrm>
            <a:off x="9949908" y="4471198"/>
            <a:ext cx="900672" cy="171014"/>
          </a:xfrm>
          <a:prstGeom prst="rect">
            <a:avLst/>
          </a:prstGeom>
        </p:spPr>
      </p:pic>
      <p:pic>
        <p:nvPicPr>
          <p:cNvPr id="63" name="Picture 30" descr="Moneygram Logos">
            <a:extLst>
              <a:ext uri="{FF2B5EF4-FFF2-40B4-BE49-F238E27FC236}">
                <a16:creationId xmlns:a16="http://schemas.microsoft.com/office/drawing/2014/main" id="{FF027F99-B748-2960-A87A-FE3FEF51D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9591" y="4656184"/>
            <a:ext cx="838200" cy="279400"/>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1B44B21B-B80D-8EA4-8C77-66118D1F9F74}"/>
              </a:ext>
            </a:extLst>
          </p:cNvPr>
          <p:cNvSpPr txBox="1"/>
          <p:nvPr/>
        </p:nvSpPr>
        <p:spPr>
          <a:xfrm>
            <a:off x="9705075" y="5010981"/>
            <a:ext cx="1350721" cy="662973"/>
          </a:xfrm>
          <a:prstGeom prst="rect">
            <a:avLst/>
          </a:prstGeom>
          <a:noFill/>
          <a:ln w="19050">
            <a:solidFill>
              <a:srgbClr val="C00000">
                <a:alpha val="50196"/>
              </a:srgbClr>
            </a:solidFill>
          </a:ln>
        </p:spPr>
        <p:txBody>
          <a:bodyPr wrap="square" lIns="46800" tIns="18000" rtlCol="0">
            <a:noAutofit/>
          </a:bodyPr>
          <a:lstStyle>
            <a:defPPr>
              <a:defRPr lang="en-US"/>
            </a:defPPr>
            <a:lvl1pPr>
              <a:defRPr sz="1050" b="1">
                <a:latin typeface="Gill Sans" panose="020B0302020104020203" pitchFamily="34" charset="0"/>
              </a:defRPr>
            </a:lvl1pPr>
          </a:lstStyle>
          <a:p>
            <a:r>
              <a:rPr lang="en-GB" sz="800">
                <a:latin typeface="Gill Sans SemiBold" panose="020B0702020104020203" pitchFamily="34" charset="0"/>
              </a:rPr>
              <a:t>Post services</a:t>
            </a:r>
            <a:endParaRPr lang="en-US" sz="800">
              <a:latin typeface="Gill Sans SemiBold" panose="020B0702020104020203" pitchFamily="34" charset="0"/>
            </a:endParaRPr>
          </a:p>
        </p:txBody>
      </p:sp>
      <p:pic>
        <p:nvPicPr>
          <p:cNvPr id="65" name="Picture 64" descr="Image result for indonesia poist">
            <a:extLst>
              <a:ext uri="{FF2B5EF4-FFF2-40B4-BE49-F238E27FC236}">
                <a16:creationId xmlns:a16="http://schemas.microsoft.com/office/drawing/2014/main" id="{A446FE58-C9A5-CC74-CB95-2A731ACD4864}"/>
              </a:ext>
            </a:extLst>
          </p:cNvPr>
          <p:cNvPicPr>
            <a:picLocks noChangeAspect="1"/>
          </p:cNvPicPr>
          <p:nvPr/>
        </p:nvPicPr>
        <p:blipFill>
          <a:blip r:embed="rId19"/>
          <a:stretch>
            <a:fillRect/>
          </a:stretch>
        </p:blipFill>
        <p:spPr>
          <a:xfrm>
            <a:off x="10051745" y="5173923"/>
            <a:ext cx="674338" cy="439013"/>
          </a:xfrm>
          <a:prstGeom prst="rect">
            <a:avLst/>
          </a:prstGeom>
        </p:spPr>
      </p:pic>
      <p:sp>
        <p:nvSpPr>
          <p:cNvPr id="66" name="TextBox 65">
            <a:extLst>
              <a:ext uri="{FF2B5EF4-FFF2-40B4-BE49-F238E27FC236}">
                <a16:creationId xmlns:a16="http://schemas.microsoft.com/office/drawing/2014/main" id="{D700DE33-5947-85F2-037F-C53A9F269F44}"/>
              </a:ext>
            </a:extLst>
          </p:cNvPr>
          <p:cNvSpPr txBox="1"/>
          <p:nvPr/>
        </p:nvSpPr>
        <p:spPr>
          <a:xfrm>
            <a:off x="8075516" y="4379325"/>
            <a:ext cx="1536801" cy="1354917"/>
          </a:xfrm>
          <a:prstGeom prst="rect">
            <a:avLst/>
          </a:prstGeom>
          <a:noFill/>
          <a:ln w="19050">
            <a:solidFill>
              <a:srgbClr val="03A687"/>
            </a:solidFill>
          </a:ln>
        </p:spPr>
        <p:txBody>
          <a:bodyPr wrap="square" lIns="46800" tIns="18000" rtlCol="0">
            <a:noAutofit/>
          </a:bodyPr>
          <a:lstStyle/>
          <a:p>
            <a:r>
              <a:rPr lang="en-GB" sz="1050" b="1">
                <a:latin typeface="Gill Sans SemiBold" panose="020B0702020104020203" pitchFamily="34" charset="0"/>
              </a:rPr>
              <a:t>Third-party agent networks</a:t>
            </a:r>
            <a:endParaRPr lang="en-US" sz="1050" b="1">
              <a:latin typeface="Gill Sans SemiBold" panose="020B0702020104020203" pitchFamily="34" charset="0"/>
            </a:endParaRPr>
          </a:p>
        </p:txBody>
      </p:sp>
      <p:pic>
        <p:nvPicPr>
          <p:cNvPr id="67" name="Picture 38" descr="PesaKit">
            <a:extLst>
              <a:ext uri="{FF2B5EF4-FFF2-40B4-BE49-F238E27FC236}">
                <a16:creationId xmlns:a16="http://schemas.microsoft.com/office/drawing/2014/main" id="{0823A715-FF87-3497-C3CB-B2475B00D35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83821" y="5312842"/>
            <a:ext cx="970016" cy="28872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descr="A logo for a company&#10;&#10;Description automatically generated">
            <a:extLst>
              <a:ext uri="{FF2B5EF4-FFF2-40B4-BE49-F238E27FC236}">
                <a16:creationId xmlns:a16="http://schemas.microsoft.com/office/drawing/2014/main" id="{BA3D77BC-AE89-86D0-770E-F99A31EF0522}"/>
              </a:ext>
            </a:extLst>
          </p:cNvPr>
          <p:cNvPicPr>
            <a:picLocks noChangeAspect="1"/>
          </p:cNvPicPr>
          <p:nvPr/>
        </p:nvPicPr>
        <p:blipFill rotWithShape="1">
          <a:blip r:embed="rId21"/>
          <a:srcRect l="21237" t="22696" r="19972" b="28650"/>
          <a:stretch/>
        </p:blipFill>
        <p:spPr>
          <a:xfrm>
            <a:off x="8817177" y="4697377"/>
            <a:ext cx="641358" cy="542253"/>
          </a:xfrm>
          <a:prstGeom prst="rect">
            <a:avLst/>
          </a:prstGeom>
        </p:spPr>
      </p:pic>
      <p:pic>
        <p:nvPicPr>
          <p:cNvPr id="69" name="Picture 68" descr="A logo of a company&#10;&#10;Description automatically generated">
            <a:extLst>
              <a:ext uri="{FF2B5EF4-FFF2-40B4-BE49-F238E27FC236}">
                <a16:creationId xmlns:a16="http://schemas.microsoft.com/office/drawing/2014/main" id="{D4B52855-26FF-CF7B-9C8E-C37CF87A9DE0}"/>
              </a:ext>
            </a:extLst>
          </p:cNvPr>
          <p:cNvPicPr>
            <a:picLocks noChangeAspect="1"/>
          </p:cNvPicPr>
          <p:nvPr/>
        </p:nvPicPr>
        <p:blipFill>
          <a:blip r:embed="rId22"/>
          <a:stretch>
            <a:fillRect/>
          </a:stretch>
        </p:blipFill>
        <p:spPr>
          <a:xfrm>
            <a:off x="8203060" y="4763277"/>
            <a:ext cx="471341" cy="479196"/>
          </a:xfrm>
          <a:prstGeom prst="rect">
            <a:avLst/>
          </a:prstGeom>
        </p:spPr>
      </p:pic>
      <p:sp>
        <p:nvSpPr>
          <p:cNvPr id="70" name="TextBox 69">
            <a:extLst>
              <a:ext uri="{FF2B5EF4-FFF2-40B4-BE49-F238E27FC236}">
                <a16:creationId xmlns:a16="http://schemas.microsoft.com/office/drawing/2014/main" id="{2104583B-94AE-C358-09DE-E70003969AF3}"/>
              </a:ext>
            </a:extLst>
          </p:cNvPr>
          <p:cNvSpPr txBox="1"/>
          <p:nvPr/>
        </p:nvSpPr>
        <p:spPr>
          <a:xfrm>
            <a:off x="5495203" y="5054995"/>
            <a:ext cx="2449799" cy="623825"/>
          </a:xfrm>
          <a:prstGeom prst="rect">
            <a:avLst/>
          </a:prstGeom>
          <a:noFill/>
          <a:ln w="19050">
            <a:solidFill>
              <a:srgbClr val="40BBD3"/>
            </a:solidFill>
          </a:ln>
        </p:spPr>
        <p:txBody>
          <a:bodyPr wrap="square" lIns="46800" tIns="18000" rtlCol="0">
            <a:noAutofit/>
          </a:bodyPr>
          <a:lstStyle/>
          <a:p>
            <a:r>
              <a:rPr lang="en-US" sz="1050" b="1">
                <a:latin typeface="Gill Sans SemiBold" panose="020B0702020104020203" pitchFamily="34" charset="0"/>
              </a:rPr>
              <a:t>Fast Payment Systems / Instant Payment Systems</a:t>
            </a:r>
            <a:endParaRPr lang="en-US" sz="1050">
              <a:latin typeface="Gill Sans SemiBold" panose="020B0702020104020203" pitchFamily="34" charset="0"/>
            </a:endParaRPr>
          </a:p>
        </p:txBody>
      </p:sp>
      <p:pic>
        <p:nvPicPr>
          <p:cNvPr id="71" name="Picture 70" descr="Pix estreia no Brasil: sistema de transferência e pagamento está ...">
            <a:extLst>
              <a:ext uri="{FF2B5EF4-FFF2-40B4-BE49-F238E27FC236}">
                <a16:creationId xmlns:a16="http://schemas.microsoft.com/office/drawing/2014/main" id="{A59B29EC-F116-5E36-D306-630BFBAE8730}"/>
              </a:ext>
            </a:extLst>
          </p:cNvPr>
          <p:cNvPicPr>
            <a:picLocks noChangeAspect="1"/>
          </p:cNvPicPr>
          <p:nvPr/>
        </p:nvPicPr>
        <p:blipFill rotWithShape="1">
          <a:blip r:embed="rId23"/>
          <a:srcRect t="27413" b="23787"/>
          <a:stretch/>
        </p:blipFill>
        <p:spPr>
          <a:xfrm>
            <a:off x="5651090" y="5404076"/>
            <a:ext cx="757415" cy="254758"/>
          </a:xfrm>
          <a:prstGeom prst="rect">
            <a:avLst/>
          </a:prstGeom>
        </p:spPr>
      </p:pic>
      <p:pic>
        <p:nvPicPr>
          <p:cNvPr id="72" name="Picture 71" descr="Mojaloop · GitHub">
            <a:extLst>
              <a:ext uri="{FF2B5EF4-FFF2-40B4-BE49-F238E27FC236}">
                <a16:creationId xmlns:a16="http://schemas.microsoft.com/office/drawing/2014/main" id="{9E6DF80D-14FC-9D5B-0EF7-5353CC0C234F}"/>
              </a:ext>
            </a:extLst>
          </p:cNvPr>
          <p:cNvPicPr>
            <a:picLocks noChangeAspect="1"/>
          </p:cNvPicPr>
          <p:nvPr/>
        </p:nvPicPr>
        <p:blipFill>
          <a:blip r:embed="rId24"/>
          <a:stretch>
            <a:fillRect/>
          </a:stretch>
        </p:blipFill>
        <p:spPr>
          <a:xfrm>
            <a:off x="6727739" y="5388214"/>
            <a:ext cx="799834" cy="212614"/>
          </a:xfrm>
          <a:prstGeom prst="rect">
            <a:avLst/>
          </a:prstGeom>
        </p:spPr>
      </p:pic>
      <p:grpSp>
        <p:nvGrpSpPr>
          <p:cNvPr id="73" name="Group 72">
            <a:extLst>
              <a:ext uri="{FF2B5EF4-FFF2-40B4-BE49-F238E27FC236}">
                <a16:creationId xmlns:a16="http://schemas.microsoft.com/office/drawing/2014/main" id="{80592EE1-C96F-613E-4EAA-DF5B1FCE58D0}"/>
              </a:ext>
            </a:extLst>
          </p:cNvPr>
          <p:cNvGrpSpPr/>
          <p:nvPr/>
        </p:nvGrpSpPr>
        <p:grpSpPr>
          <a:xfrm>
            <a:off x="8195748" y="3676146"/>
            <a:ext cx="904836" cy="257576"/>
            <a:chOff x="3027275" y="5352649"/>
            <a:chExt cx="1737381" cy="494573"/>
          </a:xfrm>
        </p:grpSpPr>
        <p:pic>
          <p:nvPicPr>
            <p:cNvPr id="74" name="Picture 73">
              <a:extLst>
                <a:ext uri="{FF2B5EF4-FFF2-40B4-BE49-F238E27FC236}">
                  <a16:creationId xmlns:a16="http://schemas.microsoft.com/office/drawing/2014/main" id="{ED179D9A-46E9-098E-2E0C-570602603C50}"/>
                </a:ext>
              </a:extLst>
            </p:cNvPr>
            <p:cNvPicPr>
              <a:picLocks noChangeAspect="1"/>
            </p:cNvPicPr>
            <p:nvPr/>
          </p:nvPicPr>
          <p:blipFill>
            <a:blip r:embed="rId25"/>
            <a:stretch>
              <a:fillRect/>
            </a:stretch>
          </p:blipFill>
          <p:spPr>
            <a:xfrm>
              <a:off x="3602444" y="5376067"/>
              <a:ext cx="1162212" cy="447737"/>
            </a:xfrm>
            <a:prstGeom prst="rect">
              <a:avLst/>
            </a:prstGeom>
          </p:spPr>
        </p:pic>
        <p:pic>
          <p:nvPicPr>
            <p:cNvPr id="75" name="Picture 74" descr="A blue circle with white numbers&#10;&#10;Description automatically generated">
              <a:extLst>
                <a:ext uri="{FF2B5EF4-FFF2-40B4-BE49-F238E27FC236}">
                  <a16:creationId xmlns:a16="http://schemas.microsoft.com/office/drawing/2014/main" id="{36C19F4E-E18C-EDA0-885C-B51906CFE7BA}"/>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027275" y="5352649"/>
              <a:ext cx="683258" cy="494573"/>
            </a:xfrm>
            <a:prstGeom prst="rect">
              <a:avLst/>
            </a:prstGeom>
          </p:spPr>
        </p:pic>
      </p:grpSp>
      <p:pic>
        <p:nvPicPr>
          <p:cNvPr id="76" name="Picture 75">
            <a:extLst>
              <a:ext uri="{FF2B5EF4-FFF2-40B4-BE49-F238E27FC236}">
                <a16:creationId xmlns:a16="http://schemas.microsoft.com/office/drawing/2014/main" id="{E18B0A50-EA3C-032A-47AF-56C9241EE3F4}"/>
              </a:ext>
            </a:extLst>
          </p:cNvPr>
          <p:cNvPicPr>
            <a:picLocks noChangeAspect="1"/>
          </p:cNvPicPr>
          <p:nvPr/>
        </p:nvPicPr>
        <p:blipFill>
          <a:blip r:embed="rId27"/>
          <a:stretch>
            <a:fillRect/>
          </a:stretch>
        </p:blipFill>
        <p:spPr>
          <a:xfrm>
            <a:off x="8409386" y="2524416"/>
            <a:ext cx="1049149" cy="229002"/>
          </a:xfrm>
          <a:prstGeom prst="rect">
            <a:avLst/>
          </a:prstGeom>
        </p:spPr>
      </p:pic>
      <p:pic>
        <p:nvPicPr>
          <p:cNvPr id="77" name="Picture 76" descr="A black and white logo&#10;&#10;Description automatically generated">
            <a:extLst>
              <a:ext uri="{FF2B5EF4-FFF2-40B4-BE49-F238E27FC236}">
                <a16:creationId xmlns:a16="http://schemas.microsoft.com/office/drawing/2014/main" id="{B1C6692D-C9AE-005C-FD57-66E91F60643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621298" y="3102094"/>
            <a:ext cx="827041" cy="254686"/>
          </a:xfrm>
          <a:prstGeom prst="rect">
            <a:avLst/>
          </a:prstGeom>
        </p:spPr>
      </p:pic>
      <p:pic>
        <p:nvPicPr>
          <p:cNvPr id="78" name="Picture 77">
            <a:extLst>
              <a:ext uri="{FF2B5EF4-FFF2-40B4-BE49-F238E27FC236}">
                <a16:creationId xmlns:a16="http://schemas.microsoft.com/office/drawing/2014/main" id="{76FBA91E-3811-9E35-747B-D486159032AB}"/>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442982" y="4004882"/>
            <a:ext cx="1049149" cy="217036"/>
          </a:xfrm>
          <a:prstGeom prst="rect">
            <a:avLst/>
          </a:prstGeom>
        </p:spPr>
      </p:pic>
      <p:pic>
        <p:nvPicPr>
          <p:cNvPr id="79" name="Picture 2" descr="Pan African Payments Company Cellulant acquires PSP License in Ghana as it  rolls out a digital payments solution for businesses - AfricaBusiness.com">
            <a:extLst>
              <a:ext uri="{FF2B5EF4-FFF2-40B4-BE49-F238E27FC236}">
                <a16:creationId xmlns:a16="http://schemas.microsoft.com/office/drawing/2014/main" id="{8ECEA203-D264-6F93-45EA-A15E6516AE83}"/>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21298" y="4644854"/>
            <a:ext cx="1037194" cy="25089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Pan African Payments Company Cellulant acquires PSP License in Ghana as it  rolls out a digital payments solution for businesses - AfricaBusiness.com">
            <a:extLst>
              <a:ext uri="{FF2B5EF4-FFF2-40B4-BE49-F238E27FC236}">
                <a16:creationId xmlns:a16="http://schemas.microsoft.com/office/drawing/2014/main" id="{84F4E4D7-08F6-6F13-CEA8-3571F7025343}"/>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35098" y="3457586"/>
            <a:ext cx="881781" cy="21329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Mastercard and Island Pay launch CBDC-linked prepaid card in the Bahamas •  NFCW">
            <a:extLst>
              <a:ext uri="{FF2B5EF4-FFF2-40B4-BE49-F238E27FC236}">
                <a16:creationId xmlns:a16="http://schemas.microsoft.com/office/drawing/2014/main" id="{D68F9CF1-088F-2ACC-055F-CD1DC467975F}"/>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l="4234" t="24579" r="63623" b="20694"/>
          <a:stretch/>
        </p:blipFill>
        <p:spPr bwMode="auto">
          <a:xfrm>
            <a:off x="6959322" y="3804943"/>
            <a:ext cx="402516" cy="442864"/>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D36324EB-CBDC-1FFA-FB5B-C21F80C512CF}"/>
              </a:ext>
            </a:extLst>
          </p:cNvPr>
          <p:cNvSpPr txBox="1">
            <a:spLocks/>
          </p:cNvSpPr>
          <p:nvPr/>
        </p:nvSpPr>
        <p:spPr>
          <a:xfrm>
            <a:off x="1187230" y="1740315"/>
            <a:ext cx="3991566" cy="45881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sz="1400">
                <a:latin typeface="Gill Sans MT" panose="020B0502020104020203" pitchFamily="34" charset="0"/>
                <a:cs typeface="Gill Sans"/>
              </a:rPr>
              <a:t>Payment Solution Providers (PSPs) refer to a diverse group of third-party companies that facilitate payments between parties. </a:t>
            </a:r>
            <a:br>
              <a:rPr lang="en-US" sz="1400">
                <a:latin typeface="Gill Sans MT" panose="020B0502020104020203" pitchFamily="34" charset="0"/>
                <a:cs typeface="Gill Sans"/>
              </a:rPr>
            </a:br>
            <a:endParaRPr lang="en-US" sz="1400">
              <a:latin typeface="Gill Sans MT" panose="020B0502020104020203" pitchFamily="34" charset="0"/>
            </a:endParaRPr>
          </a:p>
          <a:p>
            <a:pPr>
              <a:lnSpc>
                <a:spcPct val="150000"/>
              </a:lnSpc>
              <a:spcBef>
                <a:spcPts val="0"/>
              </a:spcBef>
            </a:pPr>
            <a:r>
              <a:rPr lang="en-US" sz="1400">
                <a:latin typeface="Gill Sans MT" panose="020B0502020104020203" pitchFamily="34" charset="0"/>
                <a:cs typeface="Gill Sans"/>
              </a:rPr>
              <a:t>These companies provide the necessary data management services, infrastructure, linkages, partnerships and security measures to enable CVA implementing organizations to make bulk disbursements to recipients.</a:t>
            </a:r>
            <a:br>
              <a:rPr lang="en-US" sz="1400">
                <a:latin typeface="Gill Sans MT" panose="020B0502020104020203" pitchFamily="34" charset="0"/>
                <a:cs typeface="Gill Sans"/>
              </a:rPr>
            </a:br>
            <a:endParaRPr lang="en-US" sz="1400">
              <a:latin typeface="Gill Sans MT" panose="020B0502020104020203" pitchFamily="34" charset="0"/>
              <a:cs typeface="Gill Sans"/>
            </a:endParaRPr>
          </a:p>
          <a:p>
            <a:pPr>
              <a:lnSpc>
                <a:spcPct val="150000"/>
              </a:lnSpc>
              <a:spcBef>
                <a:spcPts val="0"/>
              </a:spcBef>
            </a:pPr>
            <a:r>
              <a:rPr lang="en-US" sz="1400">
                <a:latin typeface="Gill Sans MT" panose="020B0502020104020203" pitchFamily="34" charset="0"/>
                <a:cs typeface="Gill Sans"/>
              </a:rPr>
              <a:t>There can be different types of PSPs but the ones discussed in length in this report include payment aggregators and last-mile solution providers.</a:t>
            </a:r>
          </a:p>
          <a:p>
            <a:pPr>
              <a:lnSpc>
                <a:spcPct val="100000"/>
              </a:lnSpc>
              <a:spcBef>
                <a:spcPts val="0"/>
              </a:spcBef>
            </a:pPr>
            <a:endParaRPr lang="en-US" sz="1400">
              <a:latin typeface="Gill Sans" panose="020B0502020104020203" pitchFamily="34" charset="0"/>
              <a:cs typeface="Gill Sans"/>
            </a:endParaRPr>
          </a:p>
          <a:p>
            <a:endParaRPr lang="en-US" sz="1400">
              <a:latin typeface="Gill Sans" panose="020B0502020104020203" pitchFamily="34" charset="0"/>
            </a:endParaRPr>
          </a:p>
        </p:txBody>
      </p:sp>
    </p:spTree>
    <p:extLst>
      <p:ext uri="{BB962C8B-B14F-4D97-AF65-F5344CB8AC3E}">
        <p14:creationId xmlns:p14="http://schemas.microsoft.com/office/powerpoint/2010/main" val="347966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323348-D327-ADF6-4D82-BAFAA9469409}"/>
              </a:ext>
            </a:extLst>
          </p:cNvPr>
          <p:cNvSpPr>
            <a:spLocks noGrp="1"/>
          </p:cNvSpPr>
          <p:nvPr>
            <p:ph type="body" sz="quarter" idx="10"/>
          </p:nvPr>
        </p:nvSpPr>
        <p:spPr/>
        <p:txBody>
          <a:bodyPr/>
          <a:lstStyle/>
          <a:p>
            <a:r>
              <a:rPr lang="en-GB" sz="6000">
                <a:solidFill>
                  <a:schemeClr val="tx1"/>
                </a:solidFill>
              </a:rPr>
              <a:t>Annalisa </a:t>
            </a:r>
            <a:r>
              <a:rPr lang="en-GB" sz="6000" err="1">
                <a:solidFill>
                  <a:schemeClr val="tx1"/>
                </a:solidFill>
              </a:rPr>
              <a:t>Plachesi</a:t>
            </a:r>
            <a:r>
              <a:rPr lang="en-GB" sz="6000">
                <a:solidFill>
                  <a:schemeClr val="tx1"/>
                </a:solidFill>
              </a:rPr>
              <a:t>, </a:t>
            </a:r>
            <a:r>
              <a:rPr lang="en-GB" sz="6000" err="1">
                <a:solidFill>
                  <a:schemeClr val="tx1"/>
                </a:solidFill>
              </a:rPr>
              <a:t>Onaqfriq</a:t>
            </a:r>
            <a:endParaRPr lang="en-US" sz="6000">
              <a:solidFill>
                <a:schemeClr val="tx1"/>
              </a:solidFill>
            </a:endParaRPr>
          </a:p>
        </p:txBody>
      </p:sp>
    </p:spTree>
    <p:extLst>
      <p:ext uri="{BB962C8B-B14F-4D97-AF65-F5344CB8AC3E}">
        <p14:creationId xmlns:p14="http://schemas.microsoft.com/office/powerpoint/2010/main" val="305560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llustration vector red grungy rubber stamp symbol of arrow isolated on  white Stock Vector Image &amp; Art - Alamy">
            <a:extLst>
              <a:ext uri="{FF2B5EF4-FFF2-40B4-BE49-F238E27FC236}">
                <a16:creationId xmlns:a16="http://schemas.microsoft.com/office/drawing/2014/main" id="{4A209208-978E-8F3E-23A6-D0555A4C6C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50"/>
          <a:stretch/>
        </p:blipFill>
        <p:spPr bwMode="auto">
          <a:xfrm rot="6096857" flipH="1">
            <a:off x="8205850" y="3719701"/>
            <a:ext cx="1391801" cy="12918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Red color rubber stamp in word dynamic on white paper background Stock  Photo - Alamy">
            <a:extLst>
              <a:ext uri="{FF2B5EF4-FFF2-40B4-BE49-F238E27FC236}">
                <a16:creationId xmlns:a16="http://schemas.microsoft.com/office/drawing/2014/main" id="{4C5C5168-B613-1E0D-7146-392D27D60A5F}"/>
              </a:ext>
            </a:extLst>
          </p:cNvPr>
          <p:cNvPicPr>
            <a:picLocks noChangeAspect="1"/>
          </p:cNvPicPr>
          <p:nvPr/>
        </p:nvPicPr>
        <p:blipFill rotWithShape="1">
          <a:blip r:embed="rId4"/>
          <a:srcRect l="10075" t="35843" r="11288" b="44740"/>
          <a:stretch/>
        </p:blipFill>
        <p:spPr>
          <a:xfrm rot="20951522">
            <a:off x="3108017" y="4124326"/>
            <a:ext cx="3143251" cy="571500"/>
          </a:xfrm>
          <a:prstGeom prst="rect">
            <a:avLst/>
          </a:prstGeom>
        </p:spPr>
      </p:pic>
      <p:sp>
        <p:nvSpPr>
          <p:cNvPr id="14" name="TextBox 13">
            <a:extLst>
              <a:ext uri="{FF2B5EF4-FFF2-40B4-BE49-F238E27FC236}">
                <a16:creationId xmlns:a16="http://schemas.microsoft.com/office/drawing/2014/main" id="{B476BA46-9A5B-9575-6E3C-71FABBA33948}"/>
              </a:ext>
            </a:extLst>
          </p:cNvPr>
          <p:cNvSpPr txBox="1"/>
          <p:nvPr/>
        </p:nvSpPr>
        <p:spPr>
          <a:xfrm>
            <a:off x="1247774" y="2384416"/>
            <a:ext cx="10058399" cy="1223925"/>
          </a:xfrm>
          <a:prstGeom prst="rect">
            <a:avLst/>
          </a:prstGeom>
          <a:noFill/>
        </p:spPr>
        <p:txBody>
          <a:bodyPr wrap="square" numCol="2">
            <a:spAutoFit/>
          </a:bodyPr>
          <a:lstStyle/>
          <a:p>
            <a:pPr>
              <a:lnSpc>
                <a:spcPct val="100000"/>
              </a:lnSpc>
              <a:spcBef>
                <a:spcPts val="0"/>
              </a:spcBef>
              <a:spcAft>
                <a:spcPts val="1000"/>
              </a:spcAft>
            </a:pPr>
            <a:r>
              <a:rPr lang="en-US" sz="2400">
                <a:latin typeface="Gill Sans MT" panose="020B0502020104020203" pitchFamily="34" charset="0"/>
                <a:cs typeface="Gill Sans" panose="020B0502020104020203" pitchFamily="34" charset="-79"/>
              </a:rPr>
              <a:t>A </a:t>
            </a:r>
            <a:r>
              <a:rPr lang="en-US" sz="2400">
                <a:latin typeface="Gill Sans SemiBold" panose="020B0702020104020203" pitchFamily="34" charset="0"/>
                <a:cs typeface="Gill Sans" panose="020B0502020104020203" pitchFamily="34" charset="-79"/>
              </a:rPr>
              <a:t>layered approach </a:t>
            </a:r>
            <a:r>
              <a:rPr lang="en-US" sz="2400">
                <a:latin typeface="Gill Sans MT" panose="020B0502020104020203" pitchFamily="34" charset="0"/>
                <a:cs typeface="Gill Sans" panose="020B0502020104020203" pitchFamily="34" charset="-79"/>
              </a:rPr>
              <a:t>means having multiple stakeholders involved in a payment flow. </a:t>
            </a:r>
          </a:p>
          <a:p>
            <a:pPr>
              <a:lnSpc>
                <a:spcPct val="100000"/>
              </a:lnSpc>
              <a:spcBef>
                <a:spcPts val="0"/>
              </a:spcBef>
              <a:spcAft>
                <a:spcPts val="1000"/>
              </a:spcAft>
            </a:pPr>
            <a:r>
              <a:rPr lang="en-US" sz="2400">
                <a:latin typeface="Gill Sans MT" panose="020B0502020104020203" pitchFamily="34" charset="0"/>
                <a:cs typeface="Gill Sans" panose="020B0502020104020203" pitchFamily="34" charset="-79"/>
              </a:rPr>
              <a:t>A </a:t>
            </a:r>
            <a:r>
              <a:rPr lang="en-US" sz="2400">
                <a:latin typeface="Gill Sans SemiBold" panose="020B0702020104020203" pitchFamily="34" charset="0"/>
                <a:cs typeface="Gill Sans" panose="020B0502020104020203" pitchFamily="34" charset="-79"/>
              </a:rPr>
              <a:t>blended approach </a:t>
            </a:r>
            <a:r>
              <a:rPr lang="en-US" sz="2400">
                <a:latin typeface="Gill Sans MT" panose="020B0502020104020203" pitchFamily="34" charset="0"/>
                <a:cs typeface="Gill Sans" panose="020B0502020104020203" pitchFamily="34" charset="-79"/>
              </a:rPr>
              <a:t>means different payment flows are used for different groups of recipients.</a:t>
            </a:r>
            <a:endParaRPr lang="en-US" sz="2400" cap="all">
              <a:latin typeface="Gill Sans MT" panose="020B0502020104020203" pitchFamily="34" charset="0"/>
            </a:endParaRPr>
          </a:p>
        </p:txBody>
      </p:sp>
      <p:sp>
        <p:nvSpPr>
          <p:cNvPr id="10" name="Text Placeholder 2">
            <a:extLst>
              <a:ext uri="{FF2B5EF4-FFF2-40B4-BE49-F238E27FC236}">
                <a16:creationId xmlns:a16="http://schemas.microsoft.com/office/drawing/2014/main" id="{59BAD142-A127-A3F3-CF6A-7ADCBAC0981E}"/>
              </a:ext>
            </a:extLst>
          </p:cNvPr>
          <p:cNvSpPr txBox="1">
            <a:spLocks/>
          </p:cNvSpPr>
          <p:nvPr/>
        </p:nvSpPr>
        <p:spPr>
          <a:xfrm>
            <a:off x="1012824" y="914400"/>
            <a:ext cx="9140825" cy="82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kern="1200">
                <a:solidFill>
                  <a:srgbClr val="000000"/>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400">
                <a:latin typeface="Gill Sans MT" panose="020B0502020104020203" pitchFamily="34" charset="0"/>
              </a:rPr>
              <a:t>A layered and blended approach</a:t>
            </a:r>
            <a:endParaRPr lang="en-US" sz="4400">
              <a:latin typeface="Gill Sans MT" panose="020B0502020104020203" pitchFamily="34" charset="0"/>
            </a:endParaRPr>
          </a:p>
        </p:txBody>
      </p:sp>
      <p:sp>
        <p:nvSpPr>
          <p:cNvPr id="11" name="TextBox 10">
            <a:extLst>
              <a:ext uri="{FF2B5EF4-FFF2-40B4-BE49-F238E27FC236}">
                <a16:creationId xmlns:a16="http://schemas.microsoft.com/office/drawing/2014/main" id="{EE9342BD-726E-7C10-9B21-800F4D7EB022}"/>
              </a:ext>
            </a:extLst>
          </p:cNvPr>
          <p:cNvSpPr txBox="1"/>
          <p:nvPr/>
        </p:nvSpPr>
        <p:spPr>
          <a:xfrm>
            <a:off x="5169215" y="4330066"/>
            <a:ext cx="3509966" cy="1200329"/>
          </a:xfrm>
          <a:prstGeom prst="rect">
            <a:avLst/>
          </a:prstGeom>
          <a:noFill/>
        </p:spPr>
        <p:txBody>
          <a:bodyPr wrap="square" lIns="91440" tIns="45720" rIns="91440" bIns="45720" numCol="1" anchor="t">
            <a:spAutoFit/>
          </a:bodyPr>
          <a:lstStyle/>
          <a:p>
            <a:pPr>
              <a:spcAft>
                <a:spcPts val="1000"/>
              </a:spcAft>
            </a:pPr>
            <a:r>
              <a:rPr lang="en-US" sz="2400">
                <a:solidFill>
                  <a:srgbClr val="F10911"/>
                </a:solidFill>
                <a:latin typeface="Gill Sans MT" panose="020B0502020104020203" pitchFamily="34" charset="0"/>
                <a:cs typeface="Gill Sans"/>
              </a:rPr>
              <a:t>,changing as new opportunities and needs arise</a:t>
            </a:r>
            <a:endParaRPr lang="en-US" sz="2400" cap="all">
              <a:solidFill>
                <a:srgbClr val="F10911"/>
              </a:solidFill>
              <a:latin typeface="Gill Sans MT" panose="020B0502020104020203" pitchFamily="34" charset="0"/>
            </a:endParaRPr>
          </a:p>
        </p:txBody>
      </p:sp>
      <p:pic>
        <p:nvPicPr>
          <p:cNvPr id="1028" name="Picture 4" descr="illustration vector red grungy rubber stamp symbol of arrow isolated on  white Stock Vector Image &amp; Art - Alamy">
            <a:extLst>
              <a:ext uri="{FF2B5EF4-FFF2-40B4-BE49-F238E27FC236}">
                <a16:creationId xmlns:a16="http://schemas.microsoft.com/office/drawing/2014/main" id="{81B6DD21-C737-C5EF-5216-AC5231EA9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50"/>
          <a:stretch/>
        </p:blipFill>
        <p:spPr bwMode="auto">
          <a:xfrm rot="15503143">
            <a:off x="1728851" y="3719701"/>
            <a:ext cx="1391801" cy="129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196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323348-D327-ADF6-4D82-BAFAA9469409}"/>
              </a:ext>
            </a:extLst>
          </p:cNvPr>
          <p:cNvSpPr>
            <a:spLocks noGrp="1"/>
          </p:cNvSpPr>
          <p:nvPr>
            <p:ph type="body" sz="quarter" idx="10"/>
          </p:nvPr>
        </p:nvSpPr>
        <p:spPr/>
        <p:txBody>
          <a:bodyPr/>
          <a:lstStyle/>
          <a:p>
            <a:r>
              <a:rPr lang="en-GB" sz="6000">
                <a:solidFill>
                  <a:schemeClr val="tx1"/>
                </a:solidFill>
              </a:rPr>
              <a:t>Nkosi </a:t>
            </a:r>
            <a:r>
              <a:rPr lang="en-GB" sz="6000" err="1">
                <a:solidFill>
                  <a:schemeClr val="tx1"/>
                </a:solidFill>
              </a:rPr>
              <a:t>Moyo</a:t>
            </a:r>
            <a:r>
              <a:rPr lang="en-GB" sz="6000">
                <a:solidFill>
                  <a:schemeClr val="tx1"/>
                </a:solidFill>
              </a:rPr>
              <a:t>, Crown Agents Bank</a:t>
            </a:r>
            <a:endParaRPr lang="en-US" sz="6000">
              <a:solidFill>
                <a:schemeClr val="tx1"/>
              </a:solidFill>
            </a:endParaRPr>
          </a:p>
        </p:txBody>
      </p:sp>
    </p:spTree>
    <p:extLst>
      <p:ext uri="{BB962C8B-B14F-4D97-AF65-F5344CB8AC3E}">
        <p14:creationId xmlns:p14="http://schemas.microsoft.com/office/powerpoint/2010/main" val="756018857"/>
      </p:ext>
    </p:extLst>
  </p:cSld>
  <p:clrMapOvr>
    <a:masterClrMapping/>
  </p:clrMapOvr>
</p:sld>
</file>

<file path=ppt/theme/theme1.xml><?xml version="1.0" encoding="utf-8"?>
<a:theme xmlns:a="http://schemas.openxmlformats.org/drawingml/2006/main" name="Title/ope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itle &amp; content slide">
  <a:themeElements>
    <a:clrScheme name="CALP red">
      <a:dk1>
        <a:sysClr val="windowText" lastClr="000000"/>
      </a:dk1>
      <a:lt1>
        <a:sysClr val="window" lastClr="FFFFFF"/>
      </a:lt1>
      <a:dk2>
        <a:srgbClr val="CA2128"/>
      </a:dk2>
      <a:lt2>
        <a:srgbClr val="F6F6F7"/>
      </a:lt2>
      <a:accent1>
        <a:srgbClr val="065B82"/>
      </a:accent1>
      <a:accent2>
        <a:srgbClr val="FFD27C"/>
      </a:accent2>
      <a:accent3>
        <a:srgbClr val="00B0BF"/>
      </a:accent3>
      <a:accent4>
        <a:srgbClr val="0089C0"/>
      </a:accent4>
      <a:accent5>
        <a:srgbClr val="DB7D64"/>
      </a:accent5>
      <a:accent6>
        <a:srgbClr val="9CD1DA"/>
      </a:accent6>
      <a:hlink>
        <a:srgbClr val="E8AD99"/>
      </a:hlink>
      <a:folHlink>
        <a:srgbClr val="7094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Speakers - sty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Speakers - styl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Ques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 pho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 slide - 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 slide - gre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r slide Pho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able of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itle &amp; text sty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amp; text styl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itle &amp; text sty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554EBF6D396C49BBB187F3A5D4AF65" ma:contentTypeVersion="23" ma:contentTypeDescription="Create a new document." ma:contentTypeScope="" ma:versionID="7a200c3d519465872c7a1ddb112e6ff8">
  <xsd:schema xmlns:xsd="http://www.w3.org/2001/XMLSchema" xmlns:xs="http://www.w3.org/2001/XMLSchema" xmlns:p="http://schemas.microsoft.com/office/2006/metadata/properties" xmlns:ns2="96677b0e-5047-4b5f-ac73-b9b2f2ac6276" xmlns:ns3="d84e34d7-3a23-4db1-bd04-bac9aaa6e872" targetNamespace="http://schemas.microsoft.com/office/2006/metadata/properties" ma:root="true" ma:fieldsID="fae8a7d85e9009bb621021e8d695dacb" ns2:_="" ns3:_="">
    <xsd:import namespace="96677b0e-5047-4b5f-ac73-b9b2f2ac6276"/>
    <xsd:import namespace="d84e34d7-3a23-4db1-bd04-bac9aaa6e8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Comments" minOccurs="0"/>
                <xsd:element ref="ns2:lcf76f155ced4ddcb4097134ff3c332f" minOccurs="0"/>
                <xsd:element ref="ns3:TaxCatchAll" minOccurs="0"/>
                <xsd:element ref="ns2:Organisation" minOccurs="0"/>
                <xsd:element ref="ns2:URL_x0028_ifneeded_x0029_" minOccurs="0"/>
                <xsd:element ref="ns2:Reportsummary"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77b0e-5047-4b5f-ac73-b9b2f2ac6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Comments" ma:index="21" nillable="true" ma:displayName="Comments" ma:description="Final version to donor: Submitted to BHA by AAH US" ma:format="Dropdown" ma:internalName="Comments">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0c0f807-6470-49c9-9013-5383bb65a564" ma:termSetId="09814cd3-568e-fe90-9814-8d621ff8fb84" ma:anchorId="fba54fb3-c3e1-fe81-a776-ca4b69148c4d" ma:open="true" ma:isKeyword="false">
      <xsd:complexType>
        <xsd:sequence>
          <xsd:element ref="pc:Terms" minOccurs="0" maxOccurs="1"/>
        </xsd:sequence>
      </xsd:complexType>
    </xsd:element>
    <xsd:element name="Organisation" ma:index="25" nillable="true" ma:displayName="Organisation/Initiative" ma:format="Dropdown" ma:internalName="Organisation">
      <xsd:simpleType>
        <xsd:union memberTypes="dms:Text">
          <xsd:simpleType>
            <xsd:restriction base="dms:Choice">
              <xsd:enumeration value="NRC"/>
              <xsd:enumeration value="Humanitarian Data Protocol"/>
            </xsd:restriction>
          </xsd:simpleType>
        </xsd:union>
      </xsd:simpleType>
    </xsd:element>
    <xsd:element name="URL_x0028_ifneeded_x0029_" ma:index="26" nillable="true" ma:displayName="URL (if needed)" ma:format="Hyperlink" ma:internalName="URL_x0028_ifneeded_x0029_">
      <xsd:complexType>
        <xsd:complexContent>
          <xsd:extension base="dms:URL">
            <xsd:sequence>
              <xsd:element name="Url" type="dms:ValidUrl" minOccurs="0" nillable="true"/>
              <xsd:element name="Description" type="xsd:string" nillable="true"/>
            </xsd:sequence>
          </xsd:extension>
        </xsd:complexContent>
      </xsd:complexType>
    </xsd:element>
    <xsd:element name="Reportsummary" ma:index="27" nillable="true" ma:displayName="Report summary" ma:format="Dropdown" ma:internalName="Reportsummary">
      <xsd:simpleType>
        <xsd:restriction base="dms:Note">
          <xsd:maxLength value="255"/>
        </xsd:restrictio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4e34d7-3a23-4db1-bd04-bac9aaa6e87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3ef795e-b81a-4ffc-9ea4-40ed7661b511}" ma:internalName="TaxCatchAll" ma:showField="CatchAllData" ma:web="d84e34d7-3a23-4db1-bd04-bac9aaa6e8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6677b0e-5047-4b5f-ac73-b9b2f2ac6276">
      <Terms xmlns="http://schemas.microsoft.com/office/infopath/2007/PartnerControls"/>
    </lcf76f155ced4ddcb4097134ff3c332f>
    <TaxCatchAll xmlns="d84e34d7-3a23-4db1-bd04-bac9aaa6e872" xsi:nil="true"/>
    <Reportsummary xmlns="96677b0e-5047-4b5f-ac73-b9b2f2ac6276" xsi:nil="true"/>
    <URL_x0028_ifneeded_x0029_ xmlns="96677b0e-5047-4b5f-ac73-b9b2f2ac6276">
      <Url xsi:nil="true"/>
      <Description xsi:nil="true"/>
    </URL_x0028_ifneeded_x0029_>
    <Comments xmlns="96677b0e-5047-4b5f-ac73-b9b2f2ac6276" xsi:nil="true"/>
    <Organisation xmlns="96677b0e-5047-4b5f-ac73-b9b2f2ac627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33FD4A-7AEC-4709-B4B4-BA0E760209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77b0e-5047-4b5f-ac73-b9b2f2ac6276"/>
    <ds:schemaRef ds:uri="d84e34d7-3a23-4db1-bd04-bac9aaa6e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9E1FC-1549-49C5-B792-D88728EE434F}">
  <ds:schemaRefs>
    <ds:schemaRef ds:uri="1abdce8d-f713-4541-9c44-37066f605332"/>
    <ds:schemaRef ds:uri="6d149e2d-71f5-4288-bffd-deaa509fa9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6677b0e-5047-4b5f-ac73-b9b2f2ac6276"/>
    <ds:schemaRef ds:uri="d84e34d7-3a23-4db1-bd04-bac9aaa6e872"/>
  </ds:schemaRefs>
</ds:datastoreItem>
</file>

<file path=customXml/itemProps3.xml><?xml version="1.0" encoding="utf-8"?>
<ds:datastoreItem xmlns:ds="http://schemas.openxmlformats.org/officeDocument/2006/customXml" ds:itemID="{CF94FDEF-260E-4C51-A6E2-E35778980A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557</Words>
  <Application>Microsoft Office PowerPoint</Application>
  <PresentationFormat>Widescreen</PresentationFormat>
  <Paragraphs>91</Paragraphs>
  <Slides>12</Slides>
  <Notes>1</Notes>
  <HiddenSlides>0</HiddenSlides>
  <MMClips>0</MMClips>
  <ScaleCrop>false</ScaleCrop>
  <HeadingPairs>
    <vt:vector size="4" baseType="variant">
      <vt:variant>
        <vt:lpstr>Theme</vt:lpstr>
      </vt:variant>
      <vt:variant>
        <vt:i4>14</vt:i4>
      </vt:variant>
      <vt:variant>
        <vt:lpstr>Slide Titles</vt:lpstr>
      </vt:variant>
      <vt:variant>
        <vt:i4>12</vt:i4>
      </vt:variant>
    </vt:vector>
  </HeadingPairs>
  <TitlesOfParts>
    <vt:vector size="26" baseType="lpstr">
      <vt:lpstr>Title/opening</vt:lpstr>
      <vt:lpstr>Title slide - photo</vt:lpstr>
      <vt:lpstr>Divider slide - red</vt:lpstr>
      <vt:lpstr>Divider slide - grey</vt:lpstr>
      <vt:lpstr>Divider slide Photo</vt:lpstr>
      <vt:lpstr>table of Content</vt:lpstr>
      <vt:lpstr>Title &amp; text style 1</vt:lpstr>
      <vt:lpstr>Title &amp; text style 2</vt:lpstr>
      <vt:lpstr>Title &amp; text style 3</vt:lpstr>
      <vt:lpstr>Title &amp; content slide</vt:lpstr>
      <vt:lpstr>Speakers - style 1</vt:lpstr>
      <vt:lpstr>Speakers - style 2</vt:lpstr>
      <vt:lpstr>Questions</vt:lpstr>
      <vt:lpstr>End slide</vt:lpstr>
      <vt:lpstr>Payment Solutions for CVA Implementers</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Hazar Hajahmad</dc:creator>
  <cp:lastModifiedBy>Rory Crew</cp:lastModifiedBy>
  <cp:revision>7</cp:revision>
  <dcterms:created xsi:type="dcterms:W3CDTF">2023-08-21T11:48:46Z</dcterms:created>
  <dcterms:modified xsi:type="dcterms:W3CDTF">2024-02-21T12:37:37Z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0x01010095554EBF6D396C49BBB187F3A5D4AF65</vt:lpwstr>
  </property>
  <property fmtid="{D5CDD505-2E9C-101B-9397-08002B2CF9AE}" pid="3" name="MediaServiceImageTags">
    <vt:lpwstr/>
  </property>
</Properties>
</file>